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4"/>
    <p:sldMasterId id="2147483650" r:id="rId5"/>
    <p:sldMasterId id="2147483653" r:id="rId6"/>
    <p:sldMasterId id="2147483654" r:id="rId7"/>
    <p:sldMasterId id="2147483866" r:id="rId8"/>
    <p:sldMasterId id="2147483891" r:id="rId9"/>
  </p:sldMasterIdLst>
  <p:notesMasterIdLst>
    <p:notesMasterId r:id="rId38"/>
  </p:notesMasterIdLst>
  <p:sldIdLst>
    <p:sldId id="337" r:id="rId10"/>
    <p:sldId id="336" r:id="rId11"/>
    <p:sldId id="305" r:id="rId12"/>
    <p:sldId id="283" r:id="rId13"/>
    <p:sldId id="308" r:id="rId14"/>
    <p:sldId id="287" r:id="rId15"/>
    <p:sldId id="291" r:id="rId16"/>
    <p:sldId id="260" r:id="rId17"/>
    <p:sldId id="333" r:id="rId18"/>
    <p:sldId id="309" r:id="rId19"/>
    <p:sldId id="306" r:id="rId20"/>
    <p:sldId id="310" r:id="rId21"/>
    <p:sldId id="314" r:id="rId22"/>
    <p:sldId id="312" r:id="rId23"/>
    <p:sldId id="588" r:id="rId24"/>
    <p:sldId id="313" r:id="rId25"/>
    <p:sldId id="298" r:id="rId26"/>
    <p:sldId id="587" r:id="rId27"/>
    <p:sldId id="581" r:id="rId28"/>
    <p:sldId id="489" r:id="rId29"/>
    <p:sldId id="513" r:id="rId30"/>
    <p:sldId id="514" r:id="rId31"/>
    <p:sldId id="521" r:id="rId32"/>
    <p:sldId id="523" r:id="rId33"/>
    <p:sldId id="584" r:id="rId34"/>
    <p:sldId id="585" r:id="rId35"/>
    <p:sldId id="327" r:id="rId36"/>
    <p:sldId id="264" r:id="rId37"/>
  </p:sldIdLst>
  <p:sldSz cx="24384000" cy="13716000"/>
  <p:notesSz cx="6858000" cy="9144000"/>
  <p:defaultTextStyle>
    <a:defPPr>
      <a:defRPr lang="en-US"/>
    </a:defPPr>
    <a:lvl1pPr algn="ctr" defTabSz="825500" rtl="0" fontAlgn="base" hangingPunct="0">
      <a:spcBef>
        <a:spcPct val="0"/>
      </a:spcBef>
      <a:spcAft>
        <a:spcPct val="0"/>
      </a:spcAft>
      <a:defRPr sz="3000" b="1" kern="1200">
        <a:solidFill>
          <a:srgbClr val="000000"/>
        </a:solidFill>
        <a:latin typeface="Helvetica Neue" charset="0"/>
        <a:ea typeface="Helvetica Neue" charset="0"/>
        <a:cs typeface="Helvetica Neue" charset="0"/>
        <a:sym typeface="Helvetica Neue" charset="0"/>
      </a:defRPr>
    </a:lvl1pPr>
    <a:lvl2pPr indent="228600" algn="ctr" defTabSz="825500" rtl="0" fontAlgn="base" hangingPunct="0">
      <a:spcBef>
        <a:spcPct val="0"/>
      </a:spcBef>
      <a:spcAft>
        <a:spcPct val="0"/>
      </a:spcAft>
      <a:defRPr sz="3000" b="1" kern="1200">
        <a:solidFill>
          <a:srgbClr val="000000"/>
        </a:solidFill>
        <a:latin typeface="Helvetica Neue" charset="0"/>
        <a:ea typeface="Helvetica Neue" charset="0"/>
        <a:cs typeface="Helvetica Neue" charset="0"/>
        <a:sym typeface="Helvetica Neue" charset="0"/>
      </a:defRPr>
    </a:lvl2pPr>
    <a:lvl3pPr indent="457200" algn="ctr" defTabSz="825500" rtl="0" fontAlgn="base" hangingPunct="0">
      <a:spcBef>
        <a:spcPct val="0"/>
      </a:spcBef>
      <a:spcAft>
        <a:spcPct val="0"/>
      </a:spcAft>
      <a:defRPr sz="3000" b="1" kern="1200">
        <a:solidFill>
          <a:srgbClr val="000000"/>
        </a:solidFill>
        <a:latin typeface="Helvetica Neue" charset="0"/>
        <a:ea typeface="Helvetica Neue" charset="0"/>
        <a:cs typeface="Helvetica Neue" charset="0"/>
        <a:sym typeface="Helvetica Neue" charset="0"/>
      </a:defRPr>
    </a:lvl3pPr>
    <a:lvl4pPr indent="685800" algn="ctr" defTabSz="825500" rtl="0" fontAlgn="base" hangingPunct="0">
      <a:spcBef>
        <a:spcPct val="0"/>
      </a:spcBef>
      <a:spcAft>
        <a:spcPct val="0"/>
      </a:spcAft>
      <a:defRPr sz="3000" b="1" kern="1200">
        <a:solidFill>
          <a:srgbClr val="000000"/>
        </a:solidFill>
        <a:latin typeface="Helvetica Neue" charset="0"/>
        <a:ea typeface="Helvetica Neue" charset="0"/>
        <a:cs typeface="Helvetica Neue" charset="0"/>
        <a:sym typeface="Helvetica Neue" charset="0"/>
      </a:defRPr>
    </a:lvl4pPr>
    <a:lvl5pPr indent="914400" algn="ctr" defTabSz="825500" rtl="0" fontAlgn="base" hangingPunct="0">
      <a:spcBef>
        <a:spcPct val="0"/>
      </a:spcBef>
      <a:spcAft>
        <a:spcPct val="0"/>
      </a:spcAft>
      <a:defRPr sz="3000" b="1" kern="1200">
        <a:solidFill>
          <a:srgbClr val="000000"/>
        </a:solidFill>
        <a:latin typeface="Helvetica Neue" charset="0"/>
        <a:ea typeface="Helvetica Neue" charset="0"/>
        <a:cs typeface="Helvetica Neue" charset="0"/>
        <a:sym typeface="Helvetica Neue" charset="0"/>
      </a:defRPr>
    </a:lvl5pPr>
    <a:lvl6pPr marL="2286000" algn="l" defTabSz="914400" rtl="0" eaLnBrk="1" latinLnBrk="0" hangingPunct="1">
      <a:defRPr sz="3000" b="1" kern="1200">
        <a:solidFill>
          <a:srgbClr val="000000"/>
        </a:solidFill>
        <a:latin typeface="Helvetica Neue" charset="0"/>
        <a:ea typeface="Helvetica Neue" charset="0"/>
        <a:cs typeface="Helvetica Neue" charset="0"/>
        <a:sym typeface="Helvetica Neue" charset="0"/>
      </a:defRPr>
    </a:lvl6pPr>
    <a:lvl7pPr marL="2743200" algn="l" defTabSz="914400" rtl="0" eaLnBrk="1" latinLnBrk="0" hangingPunct="1">
      <a:defRPr sz="3000" b="1" kern="1200">
        <a:solidFill>
          <a:srgbClr val="000000"/>
        </a:solidFill>
        <a:latin typeface="Helvetica Neue" charset="0"/>
        <a:ea typeface="Helvetica Neue" charset="0"/>
        <a:cs typeface="Helvetica Neue" charset="0"/>
        <a:sym typeface="Helvetica Neue" charset="0"/>
      </a:defRPr>
    </a:lvl7pPr>
    <a:lvl8pPr marL="3200400" algn="l" defTabSz="914400" rtl="0" eaLnBrk="1" latinLnBrk="0" hangingPunct="1">
      <a:defRPr sz="3000" b="1" kern="1200">
        <a:solidFill>
          <a:srgbClr val="000000"/>
        </a:solidFill>
        <a:latin typeface="Helvetica Neue" charset="0"/>
        <a:ea typeface="Helvetica Neue" charset="0"/>
        <a:cs typeface="Helvetica Neue" charset="0"/>
        <a:sym typeface="Helvetica Neue" charset="0"/>
      </a:defRPr>
    </a:lvl8pPr>
    <a:lvl9pPr marL="3657600" algn="l" defTabSz="914400" rtl="0" eaLnBrk="1" latinLnBrk="0" hangingPunct="1">
      <a:defRPr sz="3000" b="1" kern="1200">
        <a:solidFill>
          <a:srgbClr val="000000"/>
        </a:solidFill>
        <a:latin typeface="Helvetica Neue" charset="0"/>
        <a:ea typeface="Helvetica Neue" charset="0"/>
        <a:cs typeface="Helvetica Neue" charset="0"/>
        <a:sym typeface="Helvetica Neue"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 Bennett" initials="RB" lastIdx="2" clrIdx="0">
    <p:extLst>
      <p:ext uri="{19B8F6BF-5375-455C-9EA6-DF929625EA0E}">
        <p15:presenceInfo xmlns:p15="http://schemas.microsoft.com/office/powerpoint/2012/main" userId="Rob Bennet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3F2130-EA05-A9E9-032A-0DA64ACE9E62}" v="12" dt="2023-05-11T11:20:38.534"/>
    <p1510:client id="{8A72A492-1F68-EE00-6377-5E1695854D9E}" v="5" dt="2023-06-09T12:06:51.665"/>
    <p1510:client id="{D0C8F853-A9D0-4CC0-42C4-61F7A55861B4}" v="5" dt="2023-06-09T12:01:24.387"/>
    <p1510:client id="{D2C43B53-3B7B-E5EE-3EC0-98305EB31118}" v="42" dt="2023-06-08T16:18:16.5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691" y="58"/>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commentAuthors" Target="commentAuthor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20T12:54:12.072" idx="2">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Rot="1" noChangeAspect="1"/>
          </p:cNvSpPr>
          <p:nvPr>
            <p:ph type="sldImg"/>
          </p:nvPr>
        </p:nvSpPr>
        <p:spPr bwMode="auto">
          <a:xfrm>
            <a:off x="1143000" y="685800"/>
            <a:ext cx="4572000" cy="3429000"/>
          </a:xfrm>
          <a:prstGeom prst="rect">
            <a:avLst/>
          </a:prstGeom>
          <a:noFill/>
          <a:ln w="9525" cap="flat" cmpd="sng">
            <a:noFill/>
            <a:prstDash val="solid"/>
            <a:round/>
            <a:headEnd type="none" w="med" len="med"/>
            <a:tailEnd type="none" w="med" len="med"/>
          </a:ln>
          <a:effectLst/>
        </p:spPr>
      </p:sp>
      <p:sp>
        <p:nvSpPr>
          <p:cNvPr id="9218" name="Rectangle 2"/>
          <p:cNvSpPr>
            <a:spLocks noGrp="1"/>
          </p:cNvSpPr>
          <p:nvPr>
            <p:ph type="body" sz="quarter" idx="1"/>
          </p:nvPr>
        </p:nvSpPr>
        <p:spPr bwMode="auto">
          <a:xfrm>
            <a:off x="914400" y="4343400"/>
            <a:ext cx="5029200" cy="4114800"/>
          </a:xfrm>
          <a:prstGeom prst="rect">
            <a:avLst/>
          </a:prstGeom>
          <a:noFill/>
          <a:ln w="952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n-US">
                <a:sym typeface="Helvetica Neue" charset="0"/>
              </a:rPr>
              <a:t>Click to edit Master text styles</a:t>
            </a:r>
          </a:p>
          <a:p>
            <a:pPr lvl="1"/>
            <a:r>
              <a:rPr lang="en-US">
                <a:sym typeface="Helvetica Neue" charset="0"/>
              </a:rPr>
              <a:t>Second level</a:t>
            </a:r>
          </a:p>
          <a:p>
            <a:pPr lvl="2"/>
            <a:r>
              <a:rPr lang="en-US">
                <a:sym typeface="Helvetica Neue" charset="0"/>
              </a:rPr>
              <a:t>Third level</a:t>
            </a:r>
          </a:p>
          <a:p>
            <a:pPr lvl="3"/>
            <a:r>
              <a:rPr lang="en-US">
                <a:sym typeface="Helvetica Neue" charset="0"/>
              </a:rPr>
              <a:t>Fourth level</a:t>
            </a:r>
          </a:p>
          <a:p>
            <a:pPr lvl="4"/>
            <a:r>
              <a:rPr lang="en-US">
                <a:sym typeface="Helvetica Neue" charset="0"/>
              </a:rPr>
              <a:t>Fifth level</a:t>
            </a:r>
          </a:p>
        </p:txBody>
      </p:sp>
    </p:spTree>
    <p:extLst>
      <p:ext uri="{BB962C8B-B14F-4D97-AF65-F5344CB8AC3E}">
        <p14:creationId xmlns:p14="http://schemas.microsoft.com/office/powerpoint/2010/main" val="1510603693"/>
      </p:ext>
    </p:extLst>
  </p:cSld>
  <p:clrMap bg1="lt1" tx1="dk1" bg2="lt2" tx2="dk2" accent1="accent1" accent2="accent2" accent3="accent3" accent4="accent4" accent5="accent5" accent6="accent6" hlink="hlink" folHlink="folHlink"/>
  <p:notesStyle>
    <a:lvl1pPr algn="l" defTabSz="457200" rtl="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1pPr>
    <a:lvl2pPr indent="228600" algn="l" defTabSz="457200" rtl="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2pPr>
    <a:lvl3pPr indent="457200" algn="l" defTabSz="457200" rtl="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3pPr>
    <a:lvl4pPr indent="685800" algn="l" defTabSz="457200" rtl="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4pPr>
    <a:lvl5pPr indent="914400" algn="l" defTabSz="457200" rtl="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Zm110a0Kkx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NL48OmnGoc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Enquiries@bloodhoundeducation.co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JCPxlC2gKR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cs typeface="Calibri"/>
              </a:rPr>
              <a:t>Today we are going to look at engineering for the future – &amp; I'll need you help to do it. </a:t>
            </a:r>
          </a:p>
          <a:p>
            <a:r>
              <a:rPr lang="en-US">
                <a:latin typeface="Calibri"/>
                <a:cs typeface="Calibri"/>
              </a:rPr>
              <a:t>You're going to be engineers designing and building a prototype rocket car which you are going to race later and see how it performs. </a:t>
            </a:r>
          </a:p>
          <a:p>
            <a:r>
              <a:rPr lang="en-US">
                <a:latin typeface="Calibri"/>
                <a:cs typeface="Calibri"/>
              </a:rPr>
              <a:t>Do you know what the Car is in the logo? </a:t>
            </a:r>
          </a:p>
          <a:p>
            <a:r>
              <a:rPr lang="en-US">
                <a:latin typeface="Calibri"/>
                <a:cs typeface="Calibri"/>
              </a:rPr>
              <a:t>Have you heard of Bloodhound? Bloodhound is a Land Speed Record Car designed and built in the UK. It uses surprisingly green technology which we are going to look at today. </a:t>
            </a:r>
          </a:p>
        </p:txBody>
      </p:sp>
    </p:spTree>
    <p:extLst>
      <p:ext uri="{BB962C8B-B14F-4D97-AF65-F5344CB8AC3E}">
        <p14:creationId xmlns:p14="http://schemas.microsoft.com/office/powerpoint/2010/main" val="2341642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latin typeface="Calibri"/>
                <a:cs typeface="Calibri"/>
              </a:rPr>
              <a:t>The jet can run on Bio fuel. In the future airplanes will have to use this technology . Reduce pollution</a:t>
            </a:r>
          </a:p>
          <a:p>
            <a:endParaRPr lang="en-US" b="1">
              <a:latin typeface="Calibri"/>
              <a:cs typeface="Calibri"/>
            </a:endParaRPr>
          </a:p>
          <a:p>
            <a:pPr marL="342900" indent="-342900">
              <a:buFont typeface="Arial"/>
              <a:buChar char="•"/>
            </a:pPr>
            <a:r>
              <a:rPr lang="en-US" b="1">
                <a:latin typeface="Helvetica Neue"/>
              </a:rPr>
              <a:t>Here are some of the benefits</a:t>
            </a:r>
          </a:p>
          <a:p>
            <a:pPr marL="342900" indent="-342900">
              <a:buFont typeface="Arial"/>
              <a:buChar char="•"/>
            </a:pPr>
            <a:r>
              <a:rPr lang="en-US" b="1">
                <a:latin typeface="Helvetica Neue"/>
              </a:rPr>
              <a:t>Reduce Greenhouse Gases by up to 65%</a:t>
            </a:r>
            <a:endParaRPr lang="en-US" b="1"/>
          </a:p>
          <a:p>
            <a:pPr marL="342900" indent="-342900">
              <a:buFont typeface="Arial"/>
              <a:buChar char="•"/>
            </a:pPr>
            <a:r>
              <a:rPr lang="en-US">
                <a:latin typeface="Helvetica Neue"/>
              </a:rPr>
              <a:t>Sustainability. They're made from plants that can grow and be replanted again and again. Perennial crops don't even have to be replanted. Still, not all biofuels are created equal. Some "energy crops" produce more energy than others. For example, rapeseed has a higher oil content than other vegetable plants, which means rapeseed can generate more energy when burned. Perennial plants, such as switchgrass, provide an abundant source of power, generating five times as much energy as they take to grow</a:t>
            </a:r>
          </a:p>
          <a:p>
            <a:pPr marL="342900" indent="-342900">
              <a:buFont typeface="Arial"/>
              <a:buChar char="•"/>
            </a:pPr>
            <a:r>
              <a:rPr lang="en-US">
                <a:latin typeface="Helvetica Neue"/>
              </a:rPr>
              <a:t>Positive Economic Impact. This new industry is cresting new sustainable jobs globally</a:t>
            </a:r>
          </a:p>
          <a:p>
            <a:pPr marL="342900" indent="-342900">
              <a:buFont typeface="Arial"/>
              <a:buChar char="•"/>
            </a:pPr>
            <a:r>
              <a:rPr lang="en-US">
                <a:latin typeface="Helvetica Neue"/>
              </a:rPr>
              <a:t>High-Quality Engine Performance. Bio fueled engines run 30% more efficiently </a:t>
            </a:r>
          </a:p>
          <a:p>
            <a:pPr marL="342900" indent="-342900">
              <a:buFont typeface="Arial"/>
              <a:buChar char="•"/>
            </a:pPr>
            <a:r>
              <a:rPr lang="en-US">
                <a:latin typeface="Helvetica Neue"/>
              </a:rPr>
              <a:t>Economic Development. In addition to reducing dependence on foreign oil, many countries expect the biofuel industry to fuel economic development in poor, rural areas. For example, experts at the International Food Policy Institute (IFPI) say in Tanzania, ethanol made from a shrub called cassava can help reduce poverty in that West African nation where 80 percent of the labor force is farmers. Tanzania is one of the poorest countries in the world.</a:t>
            </a:r>
            <a:endParaRPr lang="en-US"/>
          </a:p>
          <a:p>
            <a:pPr marL="342900" indent="-342900">
              <a:buFont typeface="Arial"/>
              <a:buChar char="•"/>
            </a:pPr>
            <a:r>
              <a:rPr lang="en-US">
                <a:latin typeface="Helvetica Neue"/>
              </a:rPr>
              <a:t>Reducing Foreign Oil Dependence</a:t>
            </a:r>
          </a:p>
          <a:p>
            <a:pPr marL="342900" indent="-342900">
              <a:buFont typeface="Arial"/>
              <a:buChar char="•"/>
            </a:pPr>
            <a:r>
              <a:rPr lang="en-US">
                <a:latin typeface="Helvetica Neue"/>
              </a:rPr>
              <a:t>Fuel Economy improvement of 30%</a:t>
            </a:r>
          </a:p>
          <a:p>
            <a:pPr marL="342900" indent="-342900">
              <a:buFont typeface="Arial"/>
              <a:buChar char="•"/>
            </a:pPr>
            <a:r>
              <a:rPr lang="en-US">
                <a:latin typeface="Helvetica Neue"/>
              </a:rPr>
              <a:t>Biofuel Refineries Are Cleaner. For example, ethanol plants fueled by natural gas emit very few pollutants, including greenhouse gases. However, coal-fired ethanol plants release copious amounts of carbon and other greenhouse gases -- not to mention a significant amount of particulate matter -- into the atmosphere. On the other hand, ethanol plants fueled by biomass and biogas produce less gas emissions and are cleaner to run</a:t>
            </a:r>
          </a:p>
          <a:p>
            <a:pPr marL="342900" indent="-342900">
              <a:buFont typeface="Arial"/>
              <a:buChar char="•"/>
            </a:pPr>
            <a:r>
              <a:rPr lang="en-US">
                <a:latin typeface="Helvetica Neue"/>
              </a:rPr>
              <a:t>Health Benefits. The World Health </a:t>
            </a:r>
            <a:r>
              <a:rPr lang="en-US" err="1">
                <a:latin typeface="Helvetica Neue"/>
              </a:rPr>
              <a:t>Organisation</a:t>
            </a:r>
            <a:r>
              <a:rPr lang="en-US">
                <a:latin typeface="Helvetica Neue"/>
              </a:rPr>
              <a:t> estimate 7 million people die every year from pollution. When compared to conventional diesel, biodiesel reduces smog-forming particulate matter, which reduces cases of asthma and other respiratory illnesses. In addition, biodiesel doesn't emit any sulfur oxides and sulfates, which contribute to acid rain.</a:t>
            </a:r>
          </a:p>
          <a:p>
            <a:endParaRPr lang="en-US">
              <a:latin typeface="Calibri"/>
              <a:cs typeface="Calibri"/>
            </a:endParaRPr>
          </a:p>
        </p:txBody>
      </p:sp>
    </p:spTree>
    <p:extLst>
      <p:ext uri="{BB962C8B-B14F-4D97-AF65-F5344CB8AC3E}">
        <p14:creationId xmlns:p14="http://schemas.microsoft.com/office/powerpoint/2010/main" val="1396190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latin typeface="Calibri"/>
                <a:cs typeface="Calibri"/>
              </a:rPr>
              <a:t>Computational Fluid Dynamics (CFD)</a:t>
            </a:r>
            <a:r>
              <a:rPr lang="en-US">
                <a:latin typeface="Calibri"/>
                <a:cs typeface="Calibri"/>
              </a:rPr>
              <a:t> is using a computer to measure the flow of fluid ( air) over an object. Aerodynamics ( from the Greek Air-movement) The computer is trying to solve an equation</a:t>
            </a:r>
            <a:endParaRPr lang="en-US"/>
          </a:p>
          <a:p>
            <a:endParaRPr lang="en-US">
              <a:latin typeface="Calibri"/>
              <a:cs typeface="Calibri"/>
            </a:endParaRPr>
          </a:p>
          <a:p>
            <a:r>
              <a:rPr lang="en-US">
                <a:latin typeface="Calibri"/>
                <a:cs typeface="Calibri"/>
              </a:rPr>
              <a:t>Put simply, the computer designs the best shape to get through air....means less fuel.</a:t>
            </a:r>
          </a:p>
          <a:p>
            <a:endParaRPr lang="en-US">
              <a:latin typeface="Calibri"/>
              <a:cs typeface="Calibri"/>
            </a:endParaRPr>
          </a:p>
          <a:p>
            <a:r>
              <a:rPr lang="en-US">
                <a:latin typeface="Calibri"/>
                <a:cs typeface="Calibri"/>
              </a:rPr>
              <a:t>Developed by 2 physicists in around 1850. Navier and Stokes</a:t>
            </a:r>
          </a:p>
          <a:p>
            <a:endParaRPr lang="en-US">
              <a:latin typeface="Calibri"/>
              <a:cs typeface="Calibri"/>
            </a:endParaRPr>
          </a:p>
          <a:p>
            <a:r>
              <a:rPr lang="en-US">
                <a:latin typeface="Calibri"/>
                <a:cs typeface="Calibri"/>
              </a:rPr>
              <a:t>No rolling road was fast enough to test with a physical model</a:t>
            </a:r>
          </a:p>
          <a:p>
            <a:endParaRPr lang="en-US">
              <a:latin typeface="Calibri"/>
              <a:cs typeface="Calibri"/>
            </a:endParaRPr>
          </a:p>
          <a:p>
            <a:endParaRPr lang="en-US">
              <a:latin typeface="Calibri"/>
              <a:cs typeface="Calibri"/>
            </a:endParaRPr>
          </a:p>
          <a:p>
            <a:r>
              <a:rPr lang="en-US">
                <a:latin typeface="Calibri"/>
                <a:cs typeface="Calibri"/>
              </a:rPr>
              <a:t> </a:t>
            </a:r>
            <a:endParaRPr lang="en-US"/>
          </a:p>
        </p:txBody>
      </p:sp>
    </p:spTree>
    <p:extLst>
      <p:ext uri="{BB962C8B-B14F-4D97-AF65-F5344CB8AC3E}">
        <p14:creationId xmlns:p14="http://schemas.microsoft.com/office/powerpoint/2010/main" val="1607890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cs typeface="Calibri"/>
              </a:rPr>
              <a:t>Modern airplanes and cars are designed using this technology. Better shape cars, airplanes and boats  using less fuel. Reduce pollution</a:t>
            </a:r>
          </a:p>
        </p:txBody>
      </p:sp>
    </p:spTree>
    <p:extLst>
      <p:ext uri="{BB962C8B-B14F-4D97-AF65-F5344CB8AC3E}">
        <p14:creationId xmlns:p14="http://schemas.microsoft.com/office/powerpoint/2010/main" val="1171952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atin typeface="Calibri"/>
              <a:cs typeface="Calibri"/>
            </a:endParaRPr>
          </a:p>
          <a:p>
            <a:pPr marL="0" marR="0" lvl="0" indent="0" algn="l" defTabSz="457200" rtl="0" eaLnBrk="1" fontAlgn="base" latinLnBrk="0" hangingPunct="0">
              <a:lnSpc>
                <a:spcPct val="117000"/>
              </a:lnSpc>
              <a:spcBef>
                <a:spcPct val="0"/>
              </a:spcBef>
              <a:spcAft>
                <a:spcPct val="0"/>
              </a:spcAft>
              <a:buClrTx/>
              <a:buSzTx/>
              <a:buFontTx/>
              <a:buNone/>
              <a:tabLst/>
              <a:defRPr/>
            </a:pPr>
            <a:r>
              <a:rPr lang="en-GB" b="0" i="0">
                <a:solidFill>
                  <a:srgbClr val="444444"/>
                </a:solidFill>
                <a:effectLst/>
                <a:latin typeface="nyt-imperial"/>
              </a:rPr>
              <a:t>Jessica Kinsman is an air traffic controller who oversees the Bloodhound's safety on the track (Pictured)</a:t>
            </a:r>
          </a:p>
          <a:p>
            <a:pPr marL="0" marR="0" lvl="0" indent="0" algn="l" defTabSz="457200" rtl="0" eaLnBrk="1" fontAlgn="base" latinLnBrk="0" hangingPunct="0">
              <a:lnSpc>
                <a:spcPct val="117000"/>
              </a:lnSpc>
              <a:spcBef>
                <a:spcPct val="0"/>
              </a:spcBef>
              <a:spcAft>
                <a:spcPct val="0"/>
              </a:spcAft>
              <a:buClrTx/>
              <a:buSzTx/>
              <a:buFontTx/>
              <a:buNone/>
              <a:tabLst/>
              <a:defRPr/>
            </a:pPr>
            <a:endParaRPr lang="en-GB" b="0" i="0">
              <a:solidFill>
                <a:srgbClr val="444444"/>
              </a:solidFill>
              <a:effectLst/>
              <a:latin typeface="nyt-imperial"/>
            </a:endParaRPr>
          </a:p>
          <a:p>
            <a:pPr marL="0" marR="0" lvl="0" indent="0" algn="l" defTabSz="457200" rtl="0" eaLnBrk="1" fontAlgn="base" latinLnBrk="0" hangingPunct="0">
              <a:lnSpc>
                <a:spcPct val="117000"/>
              </a:lnSpc>
              <a:spcBef>
                <a:spcPct val="0"/>
              </a:spcBef>
              <a:spcAft>
                <a:spcPct val="0"/>
              </a:spcAft>
              <a:buClrTx/>
              <a:buSzTx/>
              <a:buFontTx/>
              <a:buNone/>
              <a:tabLst/>
              <a:defRPr/>
            </a:pPr>
            <a:r>
              <a:rPr lang="en-GB" b="0" i="0">
                <a:solidFill>
                  <a:srgbClr val="444444"/>
                </a:solidFill>
                <a:effectLst/>
                <a:latin typeface="nyt-imperial"/>
              </a:rPr>
              <a:t>The Engineers &amp; Technicians assembling the car </a:t>
            </a:r>
            <a:endParaRPr lang="en-GB"/>
          </a:p>
          <a:p>
            <a:endParaRPr lang="en-US">
              <a:latin typeface="Calibri"/>
              <a:cs typeface="Calibri"/>
            </a:endParaRPr>
          </a:p>
          <a:p>
            <a:r>
              <a:rPr lang="en-US">
                <a:latin typeface="Calibri"/>
                <a:cs typeface="Calibri"/>
              </a:rPr>
              <a:t>Andy Green, the driver who’s feedback on the performance of the car is uniquely valuable. His perspective is like no one else on earth.</a:t>
            </a:r>
          </a:p>
          <a:p>
            <a:endParaRPr lang="en-US">
              <a:latin typeface="Calibri"/>
              <a:cs typeface="Calibri"/>
            </a:endParaRPr>
          </a:p>
          <a:p>
            <a:r>
              <a:rPr lang="en-US">
                <a:latin typeface="Calibri"/>
                <a:cs typeface="Calibri"/>
              </a:rPr>
              <a:t>Do you have some of the skills needed to make a successful 'prototype' vehicle?</a:t>
            </a:r>
          </a:p>
        </p:txBody>
      </p:sp>
    </p:spTree>
    <p:extLst>
      <p:ext uri="{BB962C8B-B14F-4D97-AF65-F5344CB8AC3E}">
        <p14:creationId xmlns:p14="http://schemas.microsoft.com/office/powerpoint/2010/main" val="2626372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latin typeface="Helvetica Neue"/>
              </a:rPr>
              <a:t>October 30th 2017 low speed testing 0-210 mph 8 seconds.</a:t>
            </a:r>
          </a:p>
          <a:p>
            <a:r>
              <a:rPr lang="en-GB">
                <a:latin typeface="Helvetica Neue"/>
              </a:rPr>
              <a:t>Notice the runway wheels have tyres. These were not used for high speed testing. The rubber would simply fly off. </a:t>
            </a:r>
          </a:p>
          <a:p>
            <a:endParaRPr lang="en-GB"/>
          </a:p>
          <a:p>
            <a:pPr marL="342900" indent="-342900">
              <a:buFont typeface="Arial,Sans-Serif"/>
              <a:buChar char="•"/>
            </a:pPr>
            <a:r>
              <a:rPr lang="en-GB">
                <a:latin typeface="Helvetica Neue"/>
              </a:rPr>
              <a:t> October 2017 achieved 210mph with jet engine only</a:t>
            </a:r>
            <a:endParaRPr lang="en-US">
              <a:latin typeface="Helvetica Neue"/>
            </a:endParaRPr>
          </a:p>
          <a:p>
            <a:pPr marL="342900" indent="-342900">
              <a:buFont typeface="Arial,Sans-Serif"/>
              <a:buChar char="•"/>
            </a:pPr>
            <a:r>
              <a:rPr lang="en-GB">
                <a:latin typeface="Helvetica Neue"/>
              </a:rPr>
              <a:t>0-200mph in 8 seconds on a 2.7km runway</a:t>
            </a:r>
            <a:endParaRPr lang="en-US">
              <a:latin typeface="Helvetica Neue"/>
            </a:endParaRPr>
          </a:p>
          <a:p>
            <a:pPr marL="342900" indent="-342900">
              <a:buFont typeface="Arial,Sans-Serif"/>
              <a:buChar char="•"/>
            </a:pPr>
            <a:r>
              <a:rPr lang="en-GB">
                <a:latin typeface="Helvetica Neue"/>
              </a:rPr>
              <a:t>Bloodhound ran better than anticipated – the jet achieved reheat when stationary meaning it was more powerful than expected</a:t>
            </a:r>
            <a:endParaRPr lang="en-US">
              <a:latin typeface="Helvetica Neue"/>
            </a:endParaRPr>
          </a:p>
          <a:p>
            <a:pPr marL="342900" indent="-342900">
              <a:buFont typeface="Arial,Sans-Serif"/>
              <a:buChar char="•"/>
            </a:pPr>
            <a:endParaRPr lang="en-GB"/>
          </a:p>
          <a:p>
            <a:endParaRPr lang="en-GB"/>
          </a:p>
        </p:txBody>
      </p:sp>
    </p:spTree>
    <p:extLst>
      <p:ext uri="{BB962C8B-B14F-4D97-AF65-F5344CB8AC3E}">
        <p14:creationId xmlns:p14="http://schemas.microsoft.com/office/powerpoint/2010/main" val="2427822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ea typeface="Calibri"/>
                <a:cs typeface="Calibri"/>
              </a:rPr>
              <a:t>October 15th 1997 Any Green sets a new world land speed record of </a:t>
            </a:r>
            <a:r>
              <a:rPr lang="en-US">
                <a:latin typeface="Helvetica Neue"/>
              </a:rPr>
              <a:t>1,227.985 km/h (763.035 mph; Mach 1.020) over 1 mi (1.6 km) in the Black Rock Desert, Nevada, USA.</a:t>
            </a:r>
            <a:endParaRPr lang="en-US">
              <a:latin typeface="Helvetica Neue"/>
              <a:ea typeface="Calibri"/>
              <a:cs typeface="Calibri"/>
            </a:endParaRPr>
          </a:p>
        </p:txBody>
      </p:sp>
    </p:spTree>
    <p:extLst>
      <p:ext uri="{BB962C8B-B14F-4D97-AF65-F5344CB8AC3E}">
        <p14:creationId xmlns:p14="http://schemas.microsoft.com/office/powerpoint/2010/main" val="468082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cs typeface="Calibri"/>
              </a:rPr>
              <a:t>In 2019 the team took the car to Hakskeen Pan, Northern Cape Province, South Africa for high speed testing.</a:t>
            </a:r>
          </a:p>
          <a:p>
            <a:r>
              <a:rPr lang="en-US">
                <a:latin typeface="Calibri"/>
                <a:cs typeface="Calibri"/>
              </a:rPr>
              <a:t>The support of the Mier people was invaluable. The project could not take palce without their local knowledge, experience and support.</a:t>
            </a:r>
          </a:p>
          <a:p>
            <a:r>
              <a:rPr lang="en-US">
                <a:latin typeface="Calibri"/>
                <a:cs typeface="Calibri"/>
              </a:rPr>
              <a:t>Here is an additional video about them</a:t>
            </a:r>
          </a:p>
          <a:p>
            <a:r>
              <a:rPr lang="en-US">
                <a:latin typeface="Helvetica Neue"/>
                <a:hlinkClick r:id="rId3"/>
              </a:rPr>
              <a:t>Meet the incredible people that build the world's fastest track</a:t>
            </a:r>
            <a:r>
              <a:rPr lang="en-US">
                <a:latin typeface="Helvetica Neue"/>
              </a:rPr>
              <a:t> </a:t>
            </a:r>
            <a:endParaRPr lang="en-US"/>
          </a:p>
        </p:txBody>
      </p:sp>
    </p:spTree>
    <p:extLst>
      <p:ext uri="{BB962C8B-B14F-4D97-AF65-F5344CB8AC3E}">
        <p14:creationId xmlns:p14="http://schemas.microsoft.com/office/powerpoint/2010/main" val="3669037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2400">
                <a:latin typeface="Helvetica Neue"/>
              </a:rPr>
              <a:t>A very flat, mud and salt lakebed</a:t>
            </a:r>
            <a:r>
              <a:rPr lang="en-GB" sz="2400" kern="1200">
                <a:solidFill>
                  <a:srgbClr val="000000"/>
                </a:solidFill>
                <a:effectLst/>
                <a:latin typeface="Helvetica Neue"/>
                <a:sym typeface="Helvetica Neue" charset="0"/>
              </a:rPr>
              <a:t> in north-west South Africa with alkali playa (same as Black Rock) - a bit like an apple crumble…hard crust on top and softer underneath, which offers some give (salt flats like Bonneville are too hard to run on)</a:t>
            </a:r>
          </a:p>
          <a:p>
            <a:pPr marL="342900" lvl="0" indent="-342900">
              <a:buFont typeface="Arial" panose="020B0604020202020204" pitchFamily="34" charset="0"/>
              <a:buChar char="•"/>
            </a:pPr>
            <a:r>
              <a:rPr lang="en-GB" sz="2400" kern="1200">
                <a:solidFill>
                  <a:srgbClr val="000000"/>
                </a:solidFill>
                <a:effectLst/>
                <a:latin typeface="Helvetica Neue"/>
                <a:sym typeface="Helvetica Neue" charset="0"/>
              </a:rPr>
              <a:t>long-term improvement of the area and legacy:</a:t>
            </a:r>
            <a:endParaRPr lang="en-GB" sz="2400" kern="1200">
              <a:solidFill>
                <a:srgbClr val="000000"/>
              </a:solidFill>
              <a:effectLst/>
              <a:latin typeface="Helvetica Neue"/>
            </a:endParaRPr>
          </a:p>
          <a:p>
            <a:pPr marL="342900" lvl="0" indent="-342900">
              <a:buFont typeface="Arial" panose="020B0604020202020204" pitchFamily="34" charset="0"/>
              <a:buChar char="•"/>
            </a:pPr>
            <a:endParaRPr lang="en-GB" sz="2400" kern="1200">
              <a:solidFill>
                <a:srgbClr val="000000"/>
              </a:solidFill>
              <a:effectLst/>
              <a:latin typeface="Helvetica Neue" charset="0"/>
              <a:ea typeface="Helvetica Neue" charset="0"/>
              <a:cs typeface="Helvetica Neue" charset="0"/>
              <a:sym typeface="Helvetica Neue" charset="0"/>
            </a:endParaRPr>
          </a:p>
          <a:p>
            <a:pPr marL="342900" lvl="1" indent="-342900">
              <a:buFont typeface="Arial" panose="020B0604020202020204" pitchFamily="34" charset="0"/>
              <a:buChar char="•"/>
            </a:pPr>
            <a:r>
              <a:rPr lang="en-GB" sz="2400" kern="1200">
                <a:solidFill>
                  <a:srgbClr val="000000"/>
                </a:solidFill>
                <a:effectLst/>
                <a:latin typeface="Helvetica Neue"/>
                <a:sym typeface="Helvetica Neue" charset="0"/>
              </a:rPr>
              <a:t>communication masts</a:t>
            </a:r>
            <a:r>
              <a:rPr lang="en-GB" sz="2400">
                <a:latin typeface="Helvetica Neue"/>
              </a:rPr>
              <a:t> </a:t>
            </a:r>
          </a:p>
          <a:p>
            <a:pPr marL="342900" lvl="1" indent="-342900">
              <a:buFont typeface="Arial" panose="020B0604020202020204" pitchFamily="34" charset="0"/>
              <a:buChar char="•"/>
            </a:pPr>
            <a:r>
              <a:rPr lang="en-GB" sz="2400" kern="1200">
                <a:solidFill>
                  <a:srgbClr val="000000"/>
                </a:solidFill>
                <a:effectLst/>
                <a:latin typeface="Helvetica Neue"/>
                <a:sym typeface="Helvetica Neue" charset="0"/>
              </a:rPr>
              <a:t>existing water pipeline has been extended to areas that did not have access to running water</a:t>
            </a:r>
            <a:r>
              <a:rPr lang="en-GB" sz="2400">
                <a:latin typeface="Helvetica Neue"/>
              </a:rPr>
              <a:t> </a:t>
            </a:r>
            <a:endParaRPr lang="en-GB" sz="2400" kern="1200">
              <a:solidFill>
                <a:srgbClr val="000000"/>
              </a:solidFill>
              <a:effectLst/>
              <a:latin typeface="Helvetica Neue"/>
            </a:endParaRPr>
          </a:p>
          <a:p>
            <a:pPr marL="342900" lvl="1" indent="-342900">
              <a:buFont typeface="Arial" panose="020B0604020202020204" pitchFamily="34" charset="0"/>
              <a:buChar char="•"/>
            </a:pPr>
            <a:r>
              <a:rPr lang="en-GB" sz="2400" kern="1200">
                <a:solidFill>
                  <a:srgbClr val="000000"/>
                </a:solidFill>
                <a:effectLst/>
                <a:latin typeface="Helvetica Neue"/>
                <a:sym typeface="Helvetica Neue" charset="0"/>
              </a:rPr>
              <a:t>equivalent SA education programme translated into Afrikaans</a:t>
            </a:r>
            <a:endParaRPr lang="en-GB" sz="2400" kern="1200">
              <a:solidFill>
                <a:srgbClr val="000000"/>
              </a:solidFill>
              <a:effectLst/>
              <a:latin typeface="Helvetica Neue"/>
            </a:endParaRPr>
          </a:p>
          <a:p>
            <a:pPr marL="342900" indent="-342900">
              <a:buFont typeface="Arial" panose="020B0604020202020204" pitchFamily="34" charset="0"/>
              <a:buChar char="•"/>
            </a:pPr>
            <a:r>
              <a:rPr lang="en-GB" sz="2400" kern="1200">
                <a:solidFill>
                  <a:srgbClr val="000000"/>
                </a:solidFill>
                <a:effectLst/>
                <a:latin typeface="Helvetica Neue"/>
                <a:sym typeface="Helvetica Neue" charset="0"/>
              </a:rPr>
              <a:t>over 300 people cleared almost 16,000 tonnes of stones (anything bigger than a pea) from an area the size of 3,500 football pitches</a:t>
            </a:r>
            <a:endParaRPr lang="en-GB" sz="2400" kern="1200">
              <a:solidFill>
                <a:srgbClr val="000000"/>
              </a:solidFill>
              <a:effectLst/>
              <a:latin typeface="Helvetica Neue"/>
            </a:endParaRPr>
          </a:p>
          <a:p>
            <a:pPr marL="342900" indent="-342900">
              <a:buFont typeface="Arial" panose="020B0604020202020204" pitchFamily="34" charset="0"/>
              <a:buChar char="•"/>
            </a:pPr>
            <a:r>
              <a:rPr lang="en-GB" sz="2400">
                <a:latin typeface="Helvetica Neue"/>
                <a:hlinkClick r:id="rId3"/>
              </a:rPr>
              <a:t>A video showing how Bloodhound Looked after the Environment</a:t>
            </a:r>
            <a:endParaRPr lang="en-GB" sz="2400"/>
          </a:p>
        </p:txBody>
      </p:sp>
    </p:spTree>
    <p:extLst>
      <p:ext uri="{BB962C8B-B14F-4D97-AF65-F5344CB8AC3E}">
        <p14:creationId xmlns:p14="http://schemas.microsoft.com/office/powerpoint/2010/main" val="4203673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Helvetica Neue"/>
              </a:rPr>
              <a:t>Following the successful hi-speed tests in South Africa, the project was paused due to Covid and lack of opportunitties to raise further funding for the rocket development.</a:t>
            </a:r>
            <a:endParaRPr lang="en-US"/>
          </a:p>
          <a:p>
            <a:r>
              <a:rPr lang="en-US">
                <a:latin typeface="Helvetica Neue"/>
              </a:rPr>
              <a:t>The move from Bloodhound’s former HQ in Gloucestershire to safe storage in Coventry Transport Museum will enable the project’s loyal supporters and the half a million members of the general public, who visit the museum each year, to see the car following its successful high speed testing campaign in the Kalahari Desert, South Africa, while it awaits further funds to set a new world record.</a:t>
            </a:r>
            <a:endParaRPr lang="en-US"/>
          </a:p>
        </p:txBody>
      </p:sp>
    </p:spTree>
    <p:extLst>
      <p:ext uri="{BB962C8B-B14F-4D97-AF65-F5344CB8AC3E}">
        <p14:creationId xmlns:p14="http://schemas.microsoft.com/office/powerpoint/2010/main" val="1665059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GB">
                <a:latin typeface="Calibri" charset="0"/>
              </a:rPr>
              <a:t>The workshop challenge</a:t>
            </a:r>
            <a:r>
              <a:rPr lang="en-GB" baseline="0">
                <a:latin typeface="Calibri" charset="0"/>
              </a:rPr>
              <a:t> and how to structure the Teams and Workshop.</a:t>
            </a:r>
          </a:p>
          <a:p>
            <a:pPr eaLnBrk="1" hangingPunct="1">
              <a:spcBef>
                <a:spcPct val="0"/>
              </a:spcBef>
            </a:pPr>
            <a:endParaRPr lang="en-GB" baseline="0">
              <a:latin typeface="Calibri" charset="0"/>
            </a:endParaRPr>
          </a:p>
          <a:p>
            <a:pPr eaLnBrk="1" hangingPunct="1">
              <a:spcBef>
                <a:spcPct val="0"/>
              </a:spcBef>
            </a:pPr>
            <a:r>
              <a:rPr lang="en-GB" baseline="0">
                <a:latin typeface="Calibri" charset="0"/>
              </a:rPr>
              <a:t>The team structure is only generally used for the more senior students.</a:t>
            </a:r>
            <a:endParaRPr lang="en-GB">
              <a:latin typeface="Calibri" charset="0"/>
            </a:endParaRPr>
          </a:p>
        </p:txBody>
      </p:sp>
      <p:sp>
        <p:nvSpPr>
          <p:cNvPr id="19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DA972B-21F5-474A-A182-3BB5883445F1}" type="slidenum">
              <a:rPr lang="en-GB" sz="1200">
                <a:latin typeface="Calibri" charset="0"/>
              </a:rPr>
              <a:pPr/>
              <a:t>19</a:t>
            </a:fld>
            <a:endParaRPr lang="en-GB" sz="1200">
              <a:latin typeface="Calibri" charset="0"/>
            </a:endParaRPr>
          </a:p>
        </p:txBody>
      </p:sp>
    </p:spTree>
    <p:extLst>
      <p:ext uri="{BB962C8B-B14F-4D97-AF65-F5344CB8AC3E}">
        <p14:creationId xmlns:p14="http://schemas.microsoft.com/office/powerpoint/2010/main" val="3895829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71532" indent="-371532">
              <a:buFont typeface="Arial" panose="020B0604020202020204" pitchFamily="34" charset="0"/>
              <a:buChar char="•"/>
            </a:pPr>
            <a:r>
              <a:rPr lang="en-GB"/>
              <a:t>A charity whose vision is to inspire a generation to understand how STEM impacts all of our lives</a:t>
            </a:r>
          </a:p>
          <a:p>
            <a:pPr marL="371532" indent="-371532">
              <a:buFont typeface="Arial" panose="020B0604020202020204" pitchFamily="34" charset="0"/>
              <a:buChar char="•"/>
            </a:pPr>
            <a:r>
              <a:rPr lang="en-GB"/>
              <a:t>Take the excitement of real engineering projects into schools to talk about projects– like Bloodhound LSR – to highlight what how scientists and engineers work</a:t>
            </a:r>
          </a:p>
          <a:p>
            <a:pPr marL="371475" indent="-371475">
              <a:buFont typeface="Arial" panose="020B0604020202020204" pitchFamily="34" charset="0"/>
              <a:buChar char="•"/>
            </a:pPr>
            <a:r>
              <a:rPr lang="en-GB">
                <a:latin typeface="Helvetica Neue"/>
              </a:rPr>
              <a:t>Make the link between the classroom and careers.</a:t>
            </a:r>
          </a:p>
          <a:p>
            <a:pPr marL="371475" indent="-371475">
              <a:buFont typeface="Arial" panose="020B0604020202020204" pitchFamily="34" charset="0"/>
              <a:buChar char="•"/>
            </a:pPr>
            <a:r>
              <a:rPr lang="en-GB">
                <a:latin typeface="Helvetica Neue"/>
              </a:rPr>
              <a:t>Give presentations (like today by Bloodhound Ambassadors) and run hands-on activities like rocket cars, coding, engineering challenges and projects – putting learning into practice</a:t>
            </a:r>
            <a:endParaRPr lang="en-GB"/>
          </a:p>
          <a:p>
            <a:pPr marL="371532" indent="-371532">
              <a:buFont typeface="Arial" panose="020B0604020202020204" pitchFamily="34" charset="0"/>
              <a:buChar char="•"/>
            </a:pPr>
            <a:r>
              <a:rPr lang="en-GB"/>
              <a:t>Have replica models of the Bloodhound LSR which we can bring into your school</a:t>
            </a:r>
          </a:p>
          <a:p>
            <a:pPr marL="371532" indent="-371532">
              <a:buFont typeface="Arial" panose="020B0604020202020204" pitchFamily="34" charset="0"/>
              <a:buChar char="•"/>
            </a:pPr>
            <a:r>
              <a:rPr lang="en-GB"/>
              <a:t>Over 2 million children have engaged with the Education Programme since 2008</a:t>
            </a:r>
          </a:p>
          <a:p>
            <a:pPr marL="371532" indent="-371532">
              <a:buFont typeface="Arial" panose="020B0604020202020204" pitchFamily="34" charset="0"/>
              <a:buChar char="•"/>
            </a:pPr>
            <a:r>
              <a:rPr lang="en-GB"/>
              <a:t>Visit our Education Centre</a:t>
            </a:r>
          </a:p>
          <a:p>
            <a:pPr marL="371475" indent="-371475">
              <a:buFont typeface="Arial" panose="020B0604020202020204" pitchFamily="34" charset="0"/>
              <a:buChar char="•"/>
            </a:pPr>
            <a:r>
              <a:rPr lang="en-GB">
                <a:latin typeface="Helvetica Neue"/>
              </a:rPr>
              <a:t>Website with free on line projects </a:t>
            </a:r>
          </a:p>
          <a:p>
            <a:endParaRPr lang="en-GB"/>
          </a:p>
        </p:txBody>
      </p:sp>
    </p:spTree>
    <p:extLst>
      <p:ext uri="{BB962C8B-B14F-4D97-AF65-F5344CB8AC3E}">
        <p14:creationId xmlns:p14="http://schemas.microsoft.com/office/powerpoint/2010/main" val="3792162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 slide showing how BLOODHOUND has changed shape over</a:t>
            </a:r>
            <a:r>
              <a:rPr lang="en-US" baseline="0"/>
              <a:t> the years. Its all about shape / </a:t>
            </a:r>
            <a:r>
              <a:rPr lang="en-US" baseline="0" err="1"/>
              <a:t>Aerodynamnics</a:t>
            </a:r>
            <a:endParaRPr lang="en-US"/>
          </a:p>
        </p:txBody>
      </p:sp>
      <p:sp>
        <p:nvSpPr>
          <p:cNvPr id="4" name="Slide Number Placeholder 3"/>
          <p:cNvSpPr>
            <a:spLocks noGrp="1"/>
          </p:cNvSpPr>
          <p:nvPr>
            <p:ph type="sldNum" sz="quarter" idx="10"/>
          </p:nvPr>
        </p:nvSpPr>
        <p:spPr/>
        <p:txBody>
          <a:bodyPr/>
          <a:lstStyle/>
          <a:p>
            <a:pPr>
              <a:defRPr/>
            </a:pPr>
            <a:fld id="{F1F96490-E400-5848-904A-068942CDE809}" type="slidenum">
              <a:rPr lang="en-GB" smtClean="0"/>
              <a:pPr>
                <a:defRPr/>
              </a:pPr>
              <a:t>20</a:t>
            </a:fld>
            <a:endParaRPr lang="en-GB"/>
          </a:p>
        </p:txBody>
      </p:sp>
    </p:spTree>
    <p:extLst>
      <p:ext uri="{BB962C8B-B14F-4D97-AF65-F5344CB8AC3E}">
        <p14:creationId xmlns:p14="http://schemas.microsoft.com/office/powerpoint/2010/main" val="3191808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a:t>Ask the question ?</a:t>
            </a:r>
          </a:p>
          <a:p>
            <a:endParaRPr lang="en-US" sz="1200"/>
          </a:p>
          <a:p>
            <a:r>
              <a:rPr lang="en-US" sz="1200"/>
              <a:t>Why was he important?</a:t>
            </a:r>
          </a:p>
          <a:p>
            <a:endParaRPr lang="en-US" sz="1200"/>
          </a:p>
          <a:p>
            <a:r>
              <a:rPr lang="en-US" sz="1200"/>
              <a:t>Did he have some Laws, explore these Laws, 1</a:t>
            </a:r>
            <a:r>
              <a:rPr lang="en-US" sz="1200" baseline="30000"/>
              <a:t>st</a:t>
            </a:r>
            <a:r>
              <a:rPr lang="en-US" sz="1200"/>
              <a:t> , 2</a:t>
            </a:r>
            <a:r>
              <a:rPr lang="en-US" sz="1200" baseline="30000"/>
              <a:t>nd</a:t>
            </a:r>
            <a:r>
              <a:rPr lang="en-US" sz="1200"/>
              <a:t> ,3</a:t>
            </a:r>
            <a:r>
              <a:rPr lang="en-US" sz="1200" baseline="30000"/>
              <a:t>rd</a:t>
            </a:r>
            <a:r>
              <a:rPr lang="en-US" sz="1200"/>
              <a:t> and there relevance to todays activities</a:t>
            </a:r>
          </a:p>
        </p:txBody>
      </p:sp>
    </p:spTree>
    <p:extLst>
      <p:ext uri="{BB962C8B-B14F-4D97-AF65-F5344CB8AC3E}">
        <p14:creationId xmlns:p14="http://schemas.microsoft.com/office/powerpoint/2010/main" val="1005918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a:t>Summary of </a:t>
            </a:r>
            <a:r>
              <a:rPr lang="en-US" sz="1200" err="1"/>
              <a:t>Newtons</a:t>
            </a:r>
            <a:r>
              <a:rPr lang="en-US" sz="1200"/>
              <a:t> Laws.</a:t>
            </a:r>
          </a:p>
          <a:p>
            <a:endParaRPr lang="en-US" sz="1200"/>
          </a:p>
          <a:p>
            <a:r>
              <a:rPr lang="en-US" sz="1200"/>
              <a:t>Go thru One at a time with following slides</a:t>
            </a:r>
          </a:p>
        </p:txBody>
      </p:sp>
    </p:spTree>
    <p:extLst>
      <p:ext uri="{BB962C8B-B14F-4D97-AF65-F5344CB8AC3E}">
        <p14:creationId xmlns:p14="http://schemas.microsoft.com/office/powerpoint/2010/main" val="2016386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latin typeface="Helvetica Neue"/>
              </a:rPr>
              <a:t>Any questions you want to ask about the Bloodhound Car and the sustainable technologies we have just explored?</a:t>
            </a:r>
          </a:p>
          <a:p>
            <a:endParaRPr lang="en-GB"/>
          </a:p>
          <a:p>
            <a:endParaRPr lang="en-GB"/>
          </a:p>
          <a:p>
            <a:r>
              <a:rPr lang="en-GB"/>
              <a:t>This might be the End of the presentation or you may then lead to the workshop, if you are doing one</a:t>
            </a:r>
          </a:p>
        </p:txBody>
      </p:sp>
    </p:spTree>
    <p:extLst>
      <p:ext uri="{BB962C8B-B14F-4D97-AF65-F5344CB8AC3E}">
        <p14:creationId xmlns:p14="http://schemas.microsoft.com/office/powerpoint/2010/main" val="4270796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cs typeface="Calibri"/>
              </a:rPr>
              <a:t>You can find our more on social media, our website and through you tube</a:t>
            </a:r>
            <a:endParaRPr lang="en-US">
              <a:cs typeface="Calibri"/>
            </a:endParaRPr>
          </a:p>
          <a:p>
            <a:endParaRPr lang="en-US">
              <a:latin typeface="Calibri"/>
              <a:cs typeface="Calibri"/>
            </a:endParaRPr>
          </a:p>
          <a:p>
            <a:endParaRPr lang="en-US">
              <a:latin typeface="Calibri"/>
              <a:cs typeface="Calibri"/>
            </a:endParaRPr>
          </a:p>
          <a:p>
            <a:r>
              <a:rPr lang="en-US">
                <a:latin typeface="Calibri"/>
                <a:cs typeface="Calibri"/>
              </a:rPr>
              <a:t>Contact us </a:t>
            </a:r>
            <a:endParaRPr lang="en-US"/>
          </a:p>
          <a:p>
            <a:r>
              <a:rPr lang="en-US">
                <a:latin typeface="Calibri"/>
                <a:cs typeface="Calibri"/>
                <a:hlinkClick r:id="rId3"/>
              </a:rPr>
              <a:t>Email: Enquiries@bloodhoundeducation.com</a:t>
            </a:r>
            <a:endParaRPr lang="en-US">
              <a:latin typeface="Calibri"/>
              <a:cs typeface="Calibri"/>
            </a:endParaRPr>
          </a:p>
          <a:p>
            <a:r>
              <a:rPr lang="en-US">
                <a:latin typeface="Calibri"/>
                <a:cs typeface="Calibri"/>
              </a:rPr>
              <a:t>Tel: 0208 150 3767</a:t>
            </a:r>
          </a:p>
          <a:p>
            <a:endParaRPr lang="en-US">
              <a:latin typeface="Calibri"/>
              <a:cs typeface="Calibri"/>
            </a:endParaRPr>
          </a:p>
        </p:txBody>
      </p:sp>
    </p:spTree>
    <p:extLst>
      <p:ext uri="{BB962C8B-B14F-4D97-AF65-F5344CB8AC3E}">
        <p14:creationId xmlns:p14="http://schemas.microsoft.com/office/powerpoint/2010/main" val="356622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latin typeface="Calibri"/>
                <a:cs typeface="Calibri"/>
              </a:rPr>
              <a:t>Can you think of a job that doesn't use STEM?</a:t>
            </a:r>
          </a:p>
          <a:p>
            <a:r>
              <a:rPr lang="en-US" b="1">
                <a:latin typeface="Calibri"/>
                <a:cs typeface="Calibri"/>
              </a:rPr>
              <a:t>No, there isn’t one. It runs through everything.</a:t>
            </a:r>
          </a:p>
          <a:p>
            <a:r>
              <a:rPr lang="en-US" b="1">
                <a:latin typeface="Calibri"/>
                <a:cs typeface="Calibri"/>
              </a:rPr>
              <a:t>Science &amp; Technology is what engineers use</a:t>
            </a:r>
          </a:p>
          <a:p>
            <a:r>
              <a:rPr lang="en-US">
                <a:latin typeface="Calibri"/>
                <a:cs typeface="Calibri"/>
              </a:rPr>
              <a:t>We need curious young people who like solving problems to be the scientists and engineers of the future.</a:t>
            </a:r>
          </a:p>
          <a:p>
            <a:r>
              <a:rPr lang="en-US">
                <a:latin typeface="Calibri"/>
                <a:cs typeface="Calibri"/>
              </a:rPr>
              <a:t>What is an engineer?</a:t>
            </a:r>
          </a:p>
          <a:p>
            <a:r>
              <a:rPr lang="en-US">
                <a:latin typeface="Calibri"/>
                <a:cs typeface="Calibri"/>
              </a:rPr>
              <a:t>What do they do?</a:t>
            </a:r>
            <a:endParaRPr lang="en-US"/>
          </a:p>
          <a:p>
            <a:r>
              <a:rPr lang="en-US">
                <a:latin typeface="Calibri"/>
                <a:cs typeface="Calibri"/>
              </a:rPr>
              <a:t>Solves problems</a:t>
            </a:r>
          </a:p>
          <a:p>
            <a:r>
              <a:rPr lang="en-US">
                <a:latin typeface="Calibri"/>
                <a:cs typeface="Calibri"/>
              </a:rPr>
              <a:t>Designs new solutions</a:t>
            </a:r>
          </a:p>
          <a:p>
            <a:endParaRPr lang="en-US">
              <a:latin typeface="Calibri"/>
              <a:cs typeface="Calibri"/>
            </a:endParaRPr>
          </a:p>
        </p:txBody>
      </p:sp>
    </p:spTree>
    <p:extLst>
      <p:ext uri="{BB962C8B-B14F-4D97-AF65-F5344CB8AC3E}">
        <p14:creationId xmlns:p14="http://schemas.microsoft.com/office/powerpoint/2010/main" val="2341326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0000"/>
              </a:lnSpc>
              <a:spcBef>
                <a:spcPts val="0"/>
              </a:spcBef>
              <a:spcAft>
                <a:spcPts val="0"/>
              </a:spcAft>
            </a:pPr>
            <a:r>
              <a:rPr lang="en-GB">
                <a:latin typeface="Helvetica Neue"/>
              </a:rPr>
              <a:t>The first land speed record car. </a:t>
            </a:r>
          </a:p>
          <a:p>
            <a:pPr>
              <a:lnSpc>
                <a:spcPct val="100000"/>
              </a:lnSpc>
              <a:spcBef>
                <a:spcPts val="0"/>
              </a:spcBef>
              <a:spcAft>
                <a:spcPts val="0"/>
              </a:spcAft>
            </a:pPr>
            <a:r>
              <a:rPr lang="en-GB">
                <a:latin typeface="Helvetica Neue"/>
              </a:rPr>
              <a:t>What do you think this is?</a:t>
            </a:r>
          </a:p>
          <a:p>
            <a:pPr>
              <a:lnSpc>
                <a:spcPct val="100000"/>
              </a:lnSpc>
              <a:spcBef>
                <a:spcPts val="0"/>
              </a:spcBef>
              <a:spcAft>
                <a:spcPts val="0"/>
              </a:spcAft>
            </a:pPr>
            <a:r>
              <a:rPr lang="en-GB">
                <a:latin typeface="Helvetica Neue"/>
              </a:rPr>
              <a:t>A 'horseless carriage' a Car.</a:t>
            </a:r>
          </a:p>
          <a:p>
            <a:pPr>
              <a:lnSpc>
                <a:spcPct val="100000"/>
              </a:lnSpc>
              <a:spcBef>
                <a:spcPts val="0"/>
              </a:spcBef>
              <a:spcAft>
                <a:spcPts val="0"/>
              </a:spcAft>
            </a:pPr>
            <a:endParaRPr lang="en-GB">
              <a:latin typeface="Helvetica Neue"/>
            </a:endParaRPr>
          </a:p>
          <a:p>
            <a:pPr>
              <a:lnSpc>
                <a:spcPct val="100000"/>
              </a:lnSpc>
              <a:spcBef>
                <a:spcPts val="0"/>
              </a:spcBef>
              <a:spcAft>
                <a:spcPts val="0"/>
              </a:spcAft>
            </a:pPr>
            <a:r>
              <a:rPr lang="en-GB">
                <a:latin typeface="Helvetica Neue"/>
              </a:rPr>
              <a:t>What's powering it?</a:t>
            </a:r>
          </a:p>
          <a:p>
            <a:pPr>
              <a:lnSpc>
                <a:spcPct val="100000"/>
              </a:lnSpc>
              <a:spcBef>
                <a:spcPts val="0"/>
              </a:spcBef>
              <a:spcAft>
                <a:spcPts val="0"/>
              </a:spcAft>
            </a:pPr>
            <a:r>
              <a:rPr lang="en-GB">
                <a:latin typeface="Helvetica Neue"/>
              </a:rPr>
              <a:t>Get suggestions......</a:t>
            </a:r>
          </a:p>
          <a:p>
            <a:pPr>
              <a:lnSpc>
                <a:spcPct val="100000"/>
              </a:lnSpc>
              <a:spcBef>
                <a:spcPts val="0"/>
              </a:spcBef>
              <a:spcAft>
                <a:spcPts val="0"/>
              </a:spcAft>
            </a:pPr>
            <a:endParaRPr lang="en-GB">
              <a:latin typeface="Helvetica Neue"/>
            </a:endParaRPr>
          </a:p>
          <a:p>
            <a:pPr>
              <a:lnSpc>
                <a:spcPct val="100000"/>
              </a:lnSpc>
              <a:spcBef>
                <a:spcPts val="0"/>
              </a:spcBef>
              <a:spcAft>
                <a:spcPts val="0"/>
              </a:spcAft>
            </a:pPr>
            <a:r>
              <a:rPr lang="en-GB">
                <a:latin typeface="Helvetica Neue"/>
              </a:rPr>
              <a:t>It's actually an electric car. We think of electric cars as new technology , but it's actually very old.</a:t>
            </a:r>
          </a:p>
          <a:p>
            <a:pPr>
              <a:lnSpc>
                <a:spcPct val="100000"/>
              </a:lnSpc>
              <a:spcBef>
                <a:spcPts val="0"/>
              </a:spcBef>
              <a:spcAft>
                <a:spcPts val="0"/>
              </a:spcAft>
            </a:pPr>
            <a:endParaRPr lang="en-GB">
              <a:latin typeface="Helvetica Neue"/>
            </a:endParaRPr>
          </a:p>
          <a:p>
            <a:pPr>
              <a:lnSpc>
                <a:spcPct val="100000"/>
              </a:lnSpc>
              <a:spcBef>
                <a:spcPts val="0"/>
              </a:spcBef>
              <a:spcAft>
                <a:spcPts val="0"/>
              </a:spcAft>
            </a:pPr>
            <a:r>
              <a:rPr lang="en-GB">
                <a:latin typeface="Helvetica Neue"/>
              </a:rPr>
              <a:t>Count </a:t>
            </a:r>
            <a:r>
              <a:rPr lang="en-GB" b="1">
                <a:latin typeface="Helvetica Neue"/>
              </a:rPr>
              <a:t>Gaston de </a:t>
            </a:r>
            <a:r>
              <a:rPr lang="en-GB" b="1" err="1">
                <a:latin typeface="Helvetica Neue"/>
              </a:rPr>
              <a:t>Chasseloup-Laubat</a:t>
            </a:r>
            <a:r>
              <a:rPr lang="en-GB">
                <a:latin typeface="Helvetica Neue"/>
              </a:rPr>
              <a:t> (7 June 1866 – 20 November 1903) was a French aristocrat and race car driver. </a:t>
            </a:r>
            <a:endParaRPr lang="en-GB"/>
          </a:p>
          <a:p>
            <a:pPr>
              <a:lnSpc>
                <a:spcPct val="100000"/>
              </a:lnSpc>
              <a:spcBef>
                <a:spcPts val="0"/>
              </a:spcBef>
              <a:spcAft>
                <a:spcPts val="0"/>
              </a:spcAft>
            </a:pPr>
            <a:r>
              <a:rPr lang="en-GB">
                <a:latin typeface="Helvetica Neue"/>
              </a:rPr>
              <a:t>He is known for setting the first recognised automobile land speed record on 18 December 1898, in </a:t>
            </a:r>
            <a:r>
              <a:rPr lang="en-GB" err="1">
                <a:latin typeface="Helvetica Neue"/>
              </a:rPr>
              <a:t>Achères</a:t>
            </a:r>
            <a:r>
              <a:rPr lang="en-GB">
                <a:latin typeface="Helvetica Neue"/>
              </a:rPr>
              <a:t>, Yvelines using a </a:t>
            </a:r>
            <a:r>
              <a:rPr lang="en-GB" err="1">
                <a:latin typeface="Helvetica Neue"/>
              </a:rPr>
              <a:t>Jeantaud</a:t>
            </a:r>
            <a:r>
              <a:rPr lang="en-GB">
                <a:latin typeface="Helvetica Neue"/>
              </a:rPr>
              <a:t> </a:t>
            </a:r>
            <a:r>
              <a:rPr lang="en-GB" b="1">
                <a:latin typeface="Helvetica Neue"/>
              </a:rPr>
              <a:t>electric car.</a:t>
            </a:r>
          </a:p>
          <a:p>
            <a:pPr>
              <a:lnSpc>
                <a:spcPct val="100000"/>
              </a:lnSpc>
              <a:spcBef>
                <a:spcPts val="0"/>
              </a:spcBef>
              <a:spcAft>
                <a:spcPts val="0"/>
              </a:spcAft>
            </a:pPr>
            <a:r>
              <a:rPr lang="en-GB">
                <a:latin typeface="Helvetica Neue"/>
              </a:rPr>
              <a:t>The record was set as part of a competition organised by the French automobile magazine </a:t>
            </a:r>
            <a:r>
              <a:rPr lang="en-GB" i="1">
                <a:latin typeface="Helvetica Neue"/>
              </a:rPr>
              <a:t>La France Automobile</a:t>
            </a:r>
            <a:r>
              <a:rPr lang="en-GB">
                <a:latin typeface="Helvetica Neue"/>
              </a:rPr>
              <a:t>. </a:t>
            </a:r>
          </a:p>
          <a:p>
            <a:pPr>
              <a:lnSpc>
                <a:spcPct val="100000"/>
              </a:lnSpc>
              <a:spcBef>
                <a:spcPts val="0"/>
              </a:spcBef>
              <a:spcAft>
                <a:spcPts val="0"/>
              </a:spcAft>
            </a:pPr>
            <a:r>
              <a:rPr lang="en-GB">
                <a:latin typeface="Helvetica Neue"/>
              </a:rPr>
              <a:t>He completed a single flying 1 kilometre (0.62 mi) run in 57 seconds to give an average speed of 63.13 km/h (39.23 mph)</a:t>
            </a:r>
          </a:p>
          <a:p>
            <a:pPr>
              <a:lnSpc>
                <a:spcPct val="100000"/>
              </a:lnSpc>
              <a:spcBef>
                <a:spcPts val="0"/>
              </a:spcBef>
              <a:spcAft>
                <a:spcPts val="0"/>
              </a:spcAft>
            </a:pPr>
            <a:endParaRPr lang="en-GB">
              <a:latin typeface="Helvetica Neue"/>
            </a:endParaRPr>
          </a:p>
          <a:p>
            <a:pPr>
              <a:lnSpc>
                <a:spcPct val="100000"/>
              </a:lnSpc>
              <a:spcBef>
                <a:spcPts val="0"/>
              </a:spcBef>
              <a:spcAft>
                <a:spcPts val="0"/>
              </a:spcAft>
            </a:pPr>
            <a:endParaRPr lang="en-GB">
              <a:latin typeface="Helvetica Neue"/>
            </a:endParaRPr>
          </a:p>
          <a:p>
            <a:endParaRPr lang="en-US">
              <a:latin typeface="Calibri"/>
              <a:cs typeface="Calibri"/>
            </a:endParaRPr>
          </a:p>
        </p:txBody>
      </p:sp>
    </p:spTree>
    <p:extLst>
      <p:ext uri="{BB962C8B-B14F-4D97-AF65-F5344CB8AC3E}">
        <p14:creationId xmlns:p14="http://schemas.microsoft.com/office/powerpoint/2010/main" val="3992070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Helvetica Neue"/>
              </a:rPr>
              <a:t>What's this?</a:t>
            </a:r>
          </a:p>
          <a:p>
            <a:r>
              <a:rPr lang="en-US">
                <a:latin typeface="Helvetica Neue"/>
              </a:rPr>
              <a:t>What's the connection between this car and Count Gaston's</a:t>
            </a:r>
          </a:p>
          <a:p>
            <a:r>
              <a:rPr lang="en-US">
                <a:latin typeface="Helvetica Neue"/>
              </a:rPr>
              <a:t>Plug in Electric car – Ford Mustang Mach-E</a:t>
            </a:r>
            <a:endParaRPr lang="en-US"/>
          </a:p>
          <a:p>
            <a:r>
              <a:rPr lang="en-US">
                <a:latin typeface="Helvetica Neue"/>
              </a:rPr>
              <a:t>0 – 62 mph in 6.1 sec</a:t>
            </a:r>
            <a:endParaRPr lang="en-US"/>
          </a:p>
          <a:p>
            <a:r>
              <a:rPr lang="en-US">
                <a:latin typeface="Helvetica Neue"/>
              </a:rPr>
              <a:t>It can travel - 250 miles on one charge (example – Portsmouth to Manchester)</a:t>
            </a:r>
          </a:p>
          <a:p>
            <a:r>
              <a:rPr lang="en-US">
                <a:latin typeface="Helvetica Neue"/>
              </a:rPr>
              <a:t>Power 269 PS</a:t>
            </a:r>
          </a:p>
          <a:p>
            <a:endParaRPr lang="en-US">
              <a:latin typeface="Helvetica Neue"/>
            </a:endParaRPr>
          </a:p>
          <a:p>
            <a:r>
              <a:rPr lang="en-US">
                <a:latin typeface="Helvetica Neue"/>
              </a:rPr>
              <a:t>You've heard of Tesla?</a:t>
            </a:r>
          </a:p>
          <a:p>
            <a:r>
              <a:rPr lang="en-US">
                <a:latin typeface="Helvetica Neue"/>
              </a:rPr>
              <a:t>Not just a car but named after an inventor &amp; engineer Nikola Tesla. Alternating Currant (AC) is credited to him.</a:t>
            </a:r>
          </a:p>
          <a:p>
            <a:endParaRPr lang="en-US">
              <a:latin typeface="Helvetica Neue"/>
            </a:endParaRPr>
          </a:p>
          <a:p>
            <a:r>
              <a:rPr lang="en-US">
                <a:latin typeface="Helvetica Neue"/>
              </a:rPr>
              <a:t>From 2030 no one will be allowed to buy a new petrol or diesel car or van.</a:t>
            </a:r>
          </a:p>
          <a:p>
            <a:endParaRPr lang="en-US">
              <a:latin typeface="Helvetica Neue"/>
            </a:endParaRPr>
          </a:p>
          <a:p>
            <a:r>
              <a:rPr lang="en-US">
                <a:latin typeface="Helvetica Neue"/>
              </a:rPr>
              <a:t>Think about pollution and the environment</a:t>
            </a:r>
          </a:p>
        </p:txBody>
      </p:sp>
    </p:spTree>
    <p:extLst>
      <p:ext uri="{BB962C8B-B14F-4D97-AF65-F5344CB8AC3E}">
        <p14:creationId xmlns:p14="http://schemas.microsoft.com/office/powerpoint/2010/main" val="1399266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cs typeface="Calibri"/>
              </a:rPr>
              <a:t>An introduction to the Bloodhound project. </a:t>
            </a:r>
            <a:endParaRPr lang="en-US"/>
          </a:p>
          <a:p>
            <a:r>
              <a:rPr lang="en-US">
                <a:latin typeface="Calibri"/>
                <a:cs typeface="Calibri"/>
              </a:rPr>
              <a:t>Highlighting some of the extraordinary facts as we look at sustainable technology and building a environmentally friendly camp and land speed car</a:t>
            </a:r>
            <a:endParaRPr lang="en-US"/>
          </a:p>
        </p:txBody>
      </p:sp>
    </p:spTree>
    <p:extLst>
      <p:ext uri="{BB962C8B-B14F-4D97-AF65-F5344CB8AC3E}">
        <p14:creationId xmlns:p14="http://schemas.microsoft.com/office/powerpoint/2010/main" val="1507003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GB" sz="2200" kern="1200">
                <a:solidFill>
                  <a:srgbClr val="000000"/>
                </a:solidFill>
                <a:effectLst/>
                <a:latin typeface="Helvetica Neue"/>
                <a:sym typeface="Helvetica Neue" charset="0"/>
              </a:rPr>
              <a:t>21 tonnes of thrust (212kN) for 7.5 tonnes of car from a jet engine and a rocket</a:t>
            </a:r>
          </a:p>
          <a:p>
            <a:pPr marL="342900" indent="-342900">
              <a:buFont typeface="Arial" panose="020B0604020202020204" pitchFamily="34" charset="0"/>
              <a:buChar char="•"/>
            </a:pPr>
            <a:r>
              <a:rPr lang="en-GB" sz="2200" kern="1200">
                <a:solidFill>
                  <a:srgbClr val="000000"/>
                </a:solidFill>
                <a:effectLst/>
                <a:latin typeface="Helvetica Neue"/>
                <a:sym typeface="Helvetica Neue" charset="0"/>
              </a:rPr>
              <a:t>135,000 equivalent horsepower</a:t>
            </a:r>
            <a:r>
              <a:rPr lang="en-GB">
                <a:latin typeface="Helvetica Neue"/>
              </a:rPr>
              <a:t> </a:t>
            </a:r>
            <a:endParaRPr lang="en-GB" sz="2200" kern="1200">
              <a:solidFill>
                <a:srgbClr val="000000"/>
              </a:solidFill>
              <a:effectLst/>
              <a:latin typeface="Helvetica Neue"/>
            </a:endParaRPr>
          </a:p>
          <a:p>
            <a:pPr marL="342900" indent="-342900">
              <a:buFont typeface="Arial" panose="020B0604020202020204" pitchFamily="34" charset="0"/>
              <a:buChar char="•"/>
            </a:pPr>
            <a:r>
              <a:rPr lang="en-GB" sz="2200" kern="1200">
                <a:solidFill>
                  <a:srgbClr val="000000"/>
                </a:solidFill>
                <a:effectLst/>
                <a:latin typeface="Helvetica Neue"/>
                <a:sym typeface="Helvetica Neue" charset="0"/>
              </a:rPr>
              <a:t>180 F1 cars (750bhp) or 650 powerful saloon cars (200 bhp) or 500 horsepower less than the Queen Elizabeth Aircraft carrier</a:t>
            </a:r>
            <a:endParaRPr lang="en-GB" sz="2200" kern="1200">
              <a:solidFill>
                <a:srgbClr val="000000"/>
              </a:solidFill>
              <a:effectLst/>
              <a:latin typeface="Helvetica Neue"/>
            </a:endParaRPr>
          </a:p>
          <a:p>
            <a:pPr marL="342900" indent="-342900">
              <a:buFont typeface="Arial" panose="020B0604020202020204" pitchFamily="34" charset="0"/>
              <a:buChar char="•"/>
            </a:pPr>
            <a:endParaRPr lang="en-GB" sz="2200" kern="1200">
              <a:solidFill>
                <a:srgbClr val="000000"/>
              </a:solidFill>
              <a:effectLst/>
              <a:latin typeface="Helvetica Neue" charset="0"/>
              <a:sym typeface="Helvetica Neue" charset="0"/>
            </a:endParaRPr>
          </a:p>
          <a:p>
            <a:pPr marL="342900" indent="-342900">
              <a:buFont typeface="Arial" panose="020B0604020202020204" pitchFamily="34" charset="0"/>
              <a:buChar char="•"/>
            </a:pPr>
            <a:r>
              <a:rPr lang="en-GB" b="1">
                <a:latin typeface="Helvetica Neue"/>
              </a:rPr>
              <a:t>Jet</a:t>
            </a:r>
            <a:r>
              <a:rPr lang="en-GB" sz="2200" b="1" kern="1200">
                <a:solidFill>
                  <a:srgbClr val="000000"/>
                </a:solidFill>
                <a:effectLst/>
                <a:latin typeface="Helvetica Neue"/>
                <a:sym typeface="Helvetica Neue" charset="0"/>
              </a:rPr>
              <a:t> engine</a:t>
            </a:r>
            <a:r>
              <a:rPr lang="en-GB" b="1">
                <a:latin typeface="Helvetica Neue"/>
              </a:rPr>
              <a:t>: </a:t>
            </a:r>
            <a:r>
              <a:rPr lang="en-GB" sz="2200" kern="1200">
                <a:solidFill>
                  <a:srgbClr val="000000"/>
                </a:solidFill>
                <a:effectLst/>
                <a:latin typeface="Helvetica Neue"/>
                <a:sym typeface="Helvetica Neue" charset="0"/>
              </a:rPr>
              <a:t>from a Typhoon Rolls Royce EJ200</a:t>
            </a:r>
            <a:endParaRPr lang="en-GB" sz="2200" kern="1200">
              <a:solidFill>
                <a:srgbClr val="000000"/>
              </a:solidFill>
              <a:effectLst/>
              <a:latin typeface="Helvetica Neue"/>
            </a:endParaRPr>
          </a:p>
          <a:p>
            <a:pPr marL="342900" indent="-342900">
              <a:buFont typeface="Arial" panose="020B0604020202020204" pitchFamily="34" charset="0"/>
              <a:buChar char="•"/>
            </a:pPr>
            <a:r>
              <a:rPr lang="en-GB" i="1">
                <a:latin typeface="Helvetica Neue"/>
              </a:rPr>
              <a:t>Can run on Bio Fuel – Reducing emissions by up to 115% </a:t>
            </a:r>
            <a:endParaRPr lang="en-GB" sz="2200" i="1" kern="1200">
              <a:solidFill>
                <a:srgbClr val="000000"/>
              </a:solidFill>
              <a:effectLst/>
              <a:latin typeface="Helvetica Neue"/>
            </a:endParaRP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b="1">
                <a:latin typeface="Helvetica Neue"/>
              </a:rPr>
              <a:t>Mono Rocket. </a:t>
            </a:r>
            <a:r>
              <a:rPr lang="en-GB">
                <a:latin typeface="Helvetica Neue"/>
              </a:rPr>
              <a:t>Using the process of decomposition to produce heat and thrust</a:t>
            </a:r>
            <a:endParaRPr lang="en-GB"/>
          </a:p>
          <a:p>
            <a:pPr marL="342900" indent="-342900">
              <a:buFont typeface="Arial" panose="020B0604020202020204" pitchFamily="34" charset="0"/>
              <a:buChar char="•"/>
            </a:pPr>
            <a:r>
              <a:rPr lang="en-GB">
                <a:latin typeface="Helvetica Neue"/>
              </a:rPr>
              <a:t>Liquid</a:t>
            </a:r>
            <a:r>
              <a:rPr lang="en-GB" sz="2200" kern="1200">
                <a:solidFill>
                  <a:srgbClr val="000000"/>
                </a:solidFill>
                <a:effectLst/>
                <a:latin typeface="Helvetica Neue"/>
                <a:sym typeface="Helvetica Neue" charset="0"/>
              </a:rPr>
              <a:t> oxidiser: </a:t>
            </a:r>
            <a:r>
              <a:rPr lang="en-GB">
                <a:latin typeface="Helvetica Neue"/>
              </a:rPr>
              <a:t>87.5% proof - High</a:t>
            </a:r>
            <a:r>
              <a:rPr lang="en-GB" sz="2200" kern="1200">
                <a:solidFill>
                  <a:srgbClr val="000000"/>
                </a:solidFill>
                <a:effectLst/>
                <a:latin typeface="Helvetica Neue"/>
                <a:sym typeface="Helvetica Neue" charset="0"/>
              </a:rPr>
              <a:t> Test Peroxide (HTP) – </a:t>
            </a:r>
            <a:r>
              <a:rPr lang="en-GB">
                <a:latin typeface="Helvetica Neue"/>
              </a:rPr>
              <a:t>up to 3% for cleaning materials,</a:t>
            </a:r>
            <a:r>
              <a:rPr lang="en-GB" sz="2200" kern="1200">
                <a:solidFill>
                  <a:srgbClr val="000000"/>
                </a:solidFill>
                <a:effectLst/>
                <a:latin typeface="Helvetica Neue"/>
                <a:sym typeface="Helvetica Neue" charset="0"/>
              </a:rPr>
              <a:t> </a:t>
            </a:r>
            <a:r>
              <a:rPr lang="en-GB">
                <a:latin typeface="Helvetica Neue"/>
              </a:rPr>
              <a:t>hand sanitizer and 6% in hair</a:t>
            </a:r>
            <a:r>
              <a:rPr lang="en-GB" sz="2200" kern="1200">
                <a:solidFill>
                  <a:srgbClr val="000000"/>
                </a:solidFill>
                <a:effectLst/>
                <a:latin typeface="Helvetica Neue"/>
                <a:sym typeface="Helvetica Neue" charset="0"/>
              </a:rPr>
              <a:t> </a:t>
            </a:r>
            <a:r>
              <a:rPr lang="en-GB">
                <a:latin typeface="Helvetica Neue"/>
              </a:rPr>
              <a:t>dye. H2O2. Breaks down into Oxygen and superheated steam. O and H20</a:t>
            </a:r>
            <a:endParaRPr lang="en-GB" sz="2200" kern="1200">
              <a:solidFill>
                <a:srgbClr val="000000"/>
              </a:solidFill>
              <a:effectLst/>
            </a:endParaRPr>
          </a:p>
          <a:p>
            <a:pPr marL="342900" indent="-342900">
              <a:buFont typeface="Arial" panose="020B0604020202020204" pitchFamily="34" charset="0"/>
              <a:buChar char="•"/>
            </a:pPr>
            <a:r>
              <a:rPr lang="en-GB">
                <a:latin typeface="Helvetica Neue"/>
              </a:rPr>
              <a:t>Controllable</a:t>
            </a:r>
            <a:r>
              <a:rPr lang="en-GB" sz="2200" kern="1200">
                <a:solidFill>
                  <a:srgbClr val="000000"/>
                </a:solidFill>
                <a:effectLst/>
                <a:latin typeface="Helvetica Neue"/>
                <a:sym typeface="Helvetica Neue" charset="0"/>
              </a:rPr>
              <a:t> – we can control the flow of oxidizer</a:t>
            </a:r>
            <a:endParaRPr lang="en-GB">
              <a:latin typeface="Helvetica Neue"/>
            </a:endParaRPr>
          </a:p>
          <a:p>
            <a:pPr marL="342900" indent="-342900">
              <a:buFont typeface="Arial" panose="020B0604020202020204" pitchFamily="34" charset="0"/>
              <a:buChar char="•"/>
            </a:pPr>
            <a:r>
              <a:rPr lang="en-GB">
                <a:latin typeface="Helvetica Neue"/>
              </a:rPr>
              <a:t>Zero emissions</a:t>
            </a:r>
            <a:endParaRPr lang="en-GB"/>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latin typeface="Helvetica Neue"/>
              </a:rPr>
              <a:t>Fuel Pump will be an electric motor similar to those in formula E cars</a:t>
            </a:r>
          </a:p>
          <a:p>
            <a:pPr marL="342900" indent="-342900">
              <a:buFont typeface="Arial" panose="020B0604020202020204" pitchFamily="34" charset="0"/>
              <a:buChar char="•"/>
            </a:pPr>
            <a:endParaRPr lang="en-GB"/>
          </a:p>
        </p:txBody>
      </p:sp>
    </p:spTree>
    <p:extLst>
      <p:ext uri="{BB962C8B-B14F-4D97-AF65-F5344CB8AC3E}">
        <p14:creationId xmlns:p14="http://schemas.microsoft.com/office/powerpoint/2010/main" val="2225150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Sans-Serif"/>
              <a:buChar char="•"/>
            </a:pPr>
            <a:r>
              <a:rPr lang="en-GB">
                <a:latin typeface="Helvetica Neue"/>
              </a:rPr>
              <a:t>Used in the Typhoon - Eurofighter</a:t>
            </a:r>
          </a:p>
          <a:p>
            <a:pPr marL="342900" indent="-342900">
              <a:buFont typeface="Arial,Sans-Serif"/>
              <a:buChar char="•"/>
            </a:pPr>
            <a:r>
              <a:rPr lang="en-GB">
                <a:latin typeface="Helvetica Neue"/>
              </a:rPr>
              <a:t>not the most powerful but well-tested, reliable and best power-to-weight ratio 9:1</a:t>
            </a:r>
            <a:endParaRPr lang="en-US">
              <a:latin typeface="Helvetica Neue"/>
            </a:endParaRPr>
          </a:p>
          <a:p>
            <a:pPr marL="342900" indent="-342900">
              <a:buFont typeface="Arial,Sans-Serif"/>
              <a:buChar char="•"/>
            </a:pPr>
            <a:r>
              <a:rPr lang="en-GB">
                <a:latin typeface="Helvetica Neue"/>
              </a:rPr>
              <a:t>suck-squeeze-bang-blow (like a car engine but linear)</a:t>
            </a:r>
          </a:p>
          <a:p>
            <a:pPr marL="342900" indent="-342900">
              <a:buFont typeface="Arial,Sans-Serif"/>
              <a:buChar char="•"/>
            </a:pPr>
            <a:r>
              <a:rPr lang="en-GB">
                <a:latin typeface="Helvetica Neue"/>
              </a:rPr>
              <a:t>Suck the air out of your house in 3 seconds</a:t>
            </a:r>
          </a:p>
          <a:p>
            <a:pPr marL="342900" indent="-342900">
              <a:buFont typeface="Arial,Sans-Serif"/>
              <a:buChar char="•"/>
            </a:pPr>
            <a:r>
              <a:rPr lang="en-GB">
                <a:latin typeface="Helvetica Neue"/>
              </a:rPr>
              <a:t>Squeeze that air house into the size of a shoe box</a:t>
            </a:r>
          </a:p>
          <a:p>
            <a:pPr marL="342900" indent="-342900">
              <a:buFont typeface="Arial,Sans-Serif"/>
              <a:buChar char="•"/>
            </a:pPr>
            <a:r>
              <a:rPr lang="en-GB">
                <a:latin typeface="Helvetica Neue"/>
              </a:rPr>
              <a:t>Ignite it and can burn over 600 degrees</a:t>
            </a:r>
          </a:p>
        </p:txBody>
      </p:sp>
    </p:spTree>
    <p:extLst>
      <p:ext uri="{BB962C8B-B14F-4D97-AF65-F5344CB8AC3E}">
        <p14:creationId xmlns:p14="http://schemas.microsoft.com/office/powerpoint/2010/main" val="1513959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cs typeface="Calibri"/>
              </a:rPr>
              <a:t>This experiment is a fantastic demonstration of combustion &amp; how it produces energy....i.e. Thrust</a:t>
            </a:r>
          </a:p>
          <a:p>
            <a:r>
              <a:rPr lang="en-US">
                <a:hlinkClick r:id="rId3"/>
              </a:rPr>
              <a:t>https://youtu.be/JCPxlC2gKRA</a:t>
            </a:r>
          </a:p>
          <a:p>
            <a:r>
              <a:rPr lang="en-US">
                <a:latin typeface="Helvetica Neue"/>
              </a:rPr>
              <a:t>Here's me showing how it is done!</a:t>
            </a:r>
          </a:p>
          <a:p>
            <a:r>
              <a:rPr lang="en-US">
                <a:latin typeface="Helvetica Neue"/>
              </a:rPr>
              <a:t>You will need:</a:t>
            </a:r>
          </a:p>
          <a:p>
            <a:r>
              <a:rPr lang="en-US">
                <a:latin typeface="Helvetica Neue"/>
              </a:rPr>
              <a:t>Can of hair spray – Highly flammable is best</a:t>
            </a:r>
          </a:p>
          <a:p>
            <a:r>
              <a:rPr lang="en-US">
                <a:latin typeface="Helvetica Neue"/>
              </a:rPr>
              <a:t>An ignitor</a:t>
            </a:r>
          </a:p>
          <a:p>
            <a:r>
              <a:rPr lang="en-US">
                <a:latin typeface="Helvetica Neue"/>
              </a:rPr>
              <a:t>A pringles tube or larger tube if available, like a poster tube.</a:t>
            </a:r>
            <a:endParaRPr lang="en-US"/>
          </a:p>
          <a:p>
            <a:r>
              <a:rPr lang="en-US">
                <a:latin typeface="Helvetica Neue"/>
              </a:rPr>
              <a:t>The 'bottom' needs a hole made in the </a:t>
            </a:r>
            <a:r>
              <a:rPr lang="en-US" err="1">
                <a:latin typeface="Helvetica Neue"/>
              </a:rPr>
              <a:t>centre</a:t>
            </a:r>
            <a:r>
              <a:rPr lang="en-US">
                <a:latin typeface="Helvetica Neue"/>
              </a:rPr>
              <a:t>, around 1cm. Tape the poster tube bottom on so doesn’t come off during experiment.</a:t>
            </a:r>
          </a:p>
          <a:p>
            <a:endParaRPr lang="en-US"/>
          </a:p>
          <a:p>
            <a:r>
              <a:rPr lang="en-US">
                <a:latin typeface="Helvetica Neue"/>
              </a:rPr>
              <a:t>Remember</a:t>
            </a:r>
            <a:endParaRPr lang="en-US"/>
          </a:p>
          <a:p>
            <a:r>
              <a:rPr lang="en-US">
                <a:latin typeface="Helvetica Neue"/>
              </a:rPr>
              <a:t>Never have your face directly at the bottom</a:t>
            </a:r>
            <a:endParaRPr lang="en-US"/>
          </a:p>
          <a:p>
            <a:r>
              <a:rPr lang="en-US">
                <a:latin typeface="Helvetica Neue"/>
              </a:rPr>
              <a:t>Never point at people (look how far the flame travels from the chamber)</a:t>
            </a:r>
          </a:p>
          <a:p>
            <a:endParaRPr lang="en-US"/>
          </a:p>
          <a:p>
            <a:r>
              <a:rPr lang="en-US">
                <a:latin typeface="Helvetica Neue"/>
              </a:rPr>
              <a:t>Enjoy, the group you're engaging with will!</a:t>
            </a:r>
            <a:endParaRPr lang="en-US"/>
          </a:p>
          <a:p>
            <a:endParaRPr lang="en-US"/>
          </a:p>
          <a:p>
            <a:r>
              <a:rPr lang="en-US">
                <a:latin typeface="Helvetica Neue"/>
              </a:rPr>
              <a:t>Ask the question</a:t>
            </a:r>
          </a:p>
          <a:p>
            <a:r>
              <a:rPr lang="en-US">
                <a:latin typeface="Helvetica Neue"/>
              </a:rPr>
              <a:t>What happened?</a:t>
            </a:r>
          </a:p>
          <a:p>
            <a:r>
              <a:rPr lang="en-US">
                <a:latin typeface="Helvetica Neue"/>
              </a:rPr>
              <a:t>Why did the lid blow off? (Expansion due to heat)</a:t>
            </a:r>
          </a:p>
          <a:p>
            <a:r>
              <a:rPr lang="en-US">
                <a:latin typeface="Helvetica Neue"/>
              </a:rPr>
              <a:t>If it was on wheels would it have moved?</a:t>
            </a:r>
            <a:r>
              <a:rPr lang="en-US" b="1">
                <a:latin typeface="Helvetica Neue"/>
              </a:rPr>
              <a:t> Newton's 3rd Law. Every action has an equal &amp; opposite reaction</a:t>
            </a:r>
            <a:endParaRPr lang="en-US" b="1"/>
          </a:p>
        </p:txBody>
      </p:sp>
    </p:spTree>
    <p:extLst>
      <p:ext uri="{BB962C8B-B14F-4D97-AF65-F5344CB8AC3E}">
        <p14:creationId xmlns:p14="http://schemas.microsoft.com/office/powerpoint/2010/main" val="2606141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DC2C8D5E-652A-4164-9460-EEA61725714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787D9937-ABC7-4030-9E0A-748AF6E99CE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797463" y="992188"/>
            <a:ext cx="5605462" cy="100536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992188"/>
            <a:ext cx="16667163" cy="100536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2ADE5DBD-6E56-49A9-B41E-60EFE76B75F9}"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B9635DD0-AC03-409B-8BA2-EAB8983564A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19200" y="3200400"/>
            <a:ext cx="21945600" cy="9051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38CA5D13-9689-4B84-AE91-0CC5E1E3A8F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925638" y="5813425"/>
            <a:ext cx="20726400" cy="3000375"/>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0B48D8F5-EF0F-482C-91A3-E25B943C26B1}"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19200" y="3200400"/>
            <a:ext cx="10896600" cy="90519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200400"/>
            <a:ext cx="10896600" cy="90519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FF679B56-9D6A-4014-AEE6-3FEC6758E630}"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5"/>
            <a:ext cx="10774363" cy="12795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7263" y="3070225"/>
            <a:ext cx="10777537" cy="12795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018C1D1B-D569-4B09-90C1-B64E03A50257}"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B5A67DF0-7425-4E3B-AF8F-0DA0055EB58F}"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7460C89-BB2A-4D01-97F1-A2057175AD55}"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9532938" y="546100"/>
            <a:ext cx="13631862" cy="117062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2870200"/>
            <a:ext cx="8021638" cy="938212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85B78ADD-6C06-43E9-8A3B-EA0C2EBD086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0217F795-7F13-49AA-BCEE-9BBDC335DC0D}"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779963" y="1225550"/>
            <a:ext cx="14630400" cy="8229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79963" y="10734675"/>
            <a:ext cx="14630400" cy="160972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A4F0A870-BC47-418C-9E33-D4BBC3611D3F}"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3BD2FD79-5E1E-451A-9214-F08561D8F98E}"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70305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75"/>
            <a:ext cx="16306800" cy="117030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ECE21A3E-6840-4B26-A0CE-92302EA41A7A}"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A772F3FE-AD6B-4598-8EE8-8B11CB9921A5}"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19200" y="3200400"/>
            <a:ext cx="21945600" cy="9051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34BE0913-1875-4CCD-9174-211A9893715E}"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925638" y="5813425"/>
            <a:ext cx="20726400" cy="3000375"/>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9D9A7086-95AE-40C0-B99C-376387AF268C}"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0"/>
            <a:ext cx="10896600" cy="90519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200400"/>
            <a:ext cx="10896600" cy="90519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67A7C8EC-8DD9-487A-9F73-891DE9253D53}"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5"/>
            <a:ext cx="10774363" cy="12795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7263" y="3070225"/>
            <a:ext cx="10777537" cy="12795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012DFDA8-A778-40AA-8FB1-FB9C992EB090}"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AE7F36C8-B12D-4EA3-959D-F159A09FEF06}"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95B09B2-B2A6-465F-8517-0634C8CB0FA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3E21116A-6D30-4860-AAD6-39832E7D1A4A}"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9532938" y="546100"/>
            <a:ext cx="13631862" cy="117062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2870200"/>
            <a:ext cx="8021638" cy="938212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0EDD6319-8641-417A-A4C6-4782A684231D}"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779963" y="1225550"/>
            <a:ext cx="14630400" cy="8229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79963" y="10734675"/>
            <a:ext cx="14630400" cy="160972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9B210715-B66E-4EE6-810F-11802EEFA19D}"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6B8AC225-5782-4C81-B6BE-3A50C5FA3D6C}"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797463" y="992188"/>
            <a:ext cx="5605462" cy="112601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9488" y="992188"/>
            <a:ext cx="16665575" cy="1126013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2594A212-A3B9-4983-8094-793D0844692C}"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AC7D4-0449-F245-8406-57EB35BEE430}"/>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8BC51F3F-148A-A741-BA94-CA153319797F}"/>
              </a:ext>
            </a:extLst>
          </p:cNvPr>
          <p:cNvSpPr>
            <a:spLocks noGrp="1"/>
          </p:cNvSpPr>
          <p:nvPr>
            <p:ph type="sldNum" sz="quarter" idx="10"/>
          </p:nvPr>
        </p:nvSpPr>
        <p:spPr/>
        <p:txBody>
          <a:bodyPr/>
          <a:lstStyle/>
          <a:p>
            <a:fld id="{DAAF278B-E8B1-45FD-B520-D6396AC33422}" type="slidenum">
              <a:rPr lang="en-US" smtClean="0"/>
              <a:pPr/>
              <a:t>‹#›</a:t>
            </a:fld>
            <a:endParaRPr lang="en-US"/>
          </a:p>
        </p:txBody>
      </p:sp>
    </p:spTree>
    <p:extLst>
      <p:ext uri="{BB962C8B-B14F-4D97-AF65-F5344CB8AC3E}">
        <p14:creationId xmlns:p14="http://schemas.microsoft.com/office/powerpoint/2010/main" val="3185950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280A798E-6805-48AD-A7CD-7ABEB9DDAACE}"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D0F9A8C5-9C84-4F47-A46F-D1725837C03E}"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612328AE-E8E2-47EF-9073-8B19F63B988D}"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61238" y="7073900"/>
            <a:ext cx="4752975" cy="1587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6613" y="7073900"/>
            <a:ext cx="4754562" cy="1587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9DC6832E-381A-4380-B882-F88FBA67C09E}"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64BB515F-A3A7-4EB3-BDD9-F331E07D559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3429000"/>
            <a:ext cx="10426700" cy="7616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557000" y="3429000"/>
            <a:ext cx="10426700" cy="7616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2B7BE049-B397-47F3-ADBB-8CCBEE1C5C87}"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0E92A199-28A2-4667-A037-67564F208181}"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AD52983-D668-4157-AE02-40927F605341}"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94364701-643B-46E6-A584-39ACEEAB5B78}"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BCDB2736-8A34-4002-91A7-7008986538A0}"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C06135ED-D0C1-477F-BD84-77F12DA1696E}"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202150" y="2298700"/>
            <a:ext cx="5403850" cy="6362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5838" y="2298700"/>
            <a:ext cx="16063912" cy="6362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D0CE2400-43EA-4E7B-8571-42D927EA208D}" type="slidenum">
              <a:rPr lang="en-US"/>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powepoint new front.jpg">
            <a:extLst>
              <a:ext uri="{FF2B5EF4-FFF2-40B4-BE49-F238E27FC236}">
                <a16:creationId xmlns:a16="http://schemas.microsoft.com/office/drawing/2014/main" id="{B56F6BAD-26D9-4464-B6A1-8E00B50F9D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24384000" cy="137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1">
            <a:extLst>
              <a:ext uri="{FF2B5EF4-FFF2-40B4-BE49-F238E27FC236}">
                <a16:creationId xmlns:a16="http://schemas.microsoft.com/office/drawing/2014/main" id="{199583C9-5AEA-49B0-9200-003D7C3DE2EA}"/>
              </a:ext>
            </a:extLst>
          </p:cNvPr>
          <p:cNvGrpSpPr>
            <a:grpSpLocks/>
          </p:cNvGrpSpPr>
          <p:nvPr userDrawn="1"/>
        </p:nvGrpSpPr>
        <p:grpSpPr bwMode="auto">
          <a:xfrm>
            <a:off x="287869" y="12617447"/>
            <a:ext cx="23808266" cy="723274"/>
            <a:chOff x="107504" y="6309320"/>
            <a:chExt cx="8928992" cy="361474"/>
          </a:xfrm>
        </p:grpSpPr>
        <p:sp>
          <p:nvSpPr>
            <p:cNvPr id="6" name="TextBox 5">
              <a:extLst>
                <a:ext uri="{FF2B5EF4-FFF2-40B4-BE49-F238E27FC236}">
                  <a16:creationId xmlns:a16="http://schemas.microsoft.com/office/drawing/2014/main" id="{00D3D417-AF5E-4E43-81AF-B94DC84863C7}"/>
                </a:ext>
              </a:extLst>
            </p:cNvPr>
            <p:cNvSpPr txBox="1"/>
            <p:nvPr userDrawn="1"/>
          </p:nvSpPr>
          <p:spPr>
            <a:xfrm>
              <a:off x="107504" y="6309320"/>
              <a:ext cx="4680418" cy="361474"/>
            </a:xfrm>
            <a:prstGeom prst="rect">
              <a:avLst/>
            </a:prstGeom>
            <a:noFill/>
          </p:spPr>
          <p:txBody>
            <a:bodyPr>
              <a:spAutoFit/>
            </a:bodyPr>
            <a:lstStyle/>
            <a:p>
              <a:pPr algn="ctr" eaLnBrk="1" fontAlgn="auto">
                <a:spcBef>
                  <a:spcPts val="0"/>
                </a:spcBef>
                <a:spcAft>
                  <a:spcPts val="0"/>
                </a:spcAft>
                <a:defRPr/>
              </a:pPr>
              <a:endParaRPr lang="en-GB" sz="1700">
                <a:solidFill>
                  <a:srgbClr val="F8841D"/>
                </a:solidFill>
                <a:latin typeface="+mn-lt"/>
                <a:ea typeface="Helvetica Neue" charset="0"/>
                <a:cs typeface="+mn-cs"/>
                <a:sym typeface="Helvetica Neue" charset="0"/>
              </a:endParaRPr>
            </a:p>
            <a:p>
              <a:pPr algn="ctr" eaLnBrk="1" fontAlgn="auto">
                <a:spcBef>
                  <a:spcPts val="0"/>
                </a:spcBef>
                <a:spcAft>
                  <a:spcPts val="0"/>
                </a:spcAft>
                <a:defRPr/>
              </a:pPr>
              <a:r>
                <a:rPr lang="en-GB" sz="2400">
                  <a:solidFill>
                    <a:srgbClr val="F8841D"/>
                  </a:solidFill>
                  <a:latin typeface="+mn-lt"/>
                  <a:ea typeface="Helvetica Neue" charset="0"/>
                  <a:cs typeface="+mn-cs"/>
                  <a:sym typeface="Helvetica Neue" charset="0"/>
                </a:rPr>
                <a:t>ENGINEERING ADVENTURE</a:t>
              </a:r>
            </a:p>
          </p:txBody>
        </p:sp>
        <p:sp>
          <p:nvSpPr>
            <p:cNvPr id="7" name="TextBox 6">
              <a:extLst>
                <a:ext uri="{FF2B5EF4-FFF2-40B4-BE49-F238E27FC236}">
                  <a16:creationId xmlns:a16="http://schemas.microsoft.com/office/drawing/2014/main" id="{FE572085-118D-4DA9-AB5F-75F8B2A08684}"/>
                </a:ext>
              </a:extLst>
            </p:cNvPr>
            <p:cNvSpPr txBox="1"/>
            <p:nvPr userDrawn="1"/>
          </p:nvSpPr>
          <p:spPr>
            <a:xfrm>
              <a:off x="6156483" y="6309320"/>
              <a:ext cx="2880013" cy="353783"/>
            </a:xfrm>
            <a:prstGeom prst="rect">
              <a:avLst/>
            </a:prstGeom>
            <a:noFill/>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defRPr/>
              </a:pPr>
              <a:endParaRPr lang="en-GB" altLang="en-US" sz="1600">
                <a:solidFill>
                  <a:srgbClr val="F8841D"/>
                </a:solidFill>
                <a:latin typeface="Calibri" panose="020F0502020204030204" pitchFamily="34" charset="0"/>
                <a:ea typeface="Helvetica Neue" charset="0"/>
                <a:sym typeface="Helvetica Neue" charset="0"/>
              </a:endParaRPr>
            </a:p>
            <a:p>
              <a:pPr algn="r" eaLnBrk="1" hangingPunct="1">
                <a:defRPr/>
              </a:pPr>
              <a:r>
                <a:rPr lang="en-GB" altLang="en-US" sz="2400">
                  <a:solidFill>
                    <a:srgbClr val="F8841D"/>
                  </a:solidFill>
                  <a:latin typeface="Calibri" panose="020F0502020204030204" pitchFamily="34" charset="0"/>
                  <a:ea typeface="Helvetica Neue" charset="0"/>
                  <a:sym typeface="Helvetica Neue" charset="0"/>
                </a:rPr>
                <a:t>www.BLOODHOUNDSSC.com</a:t>
              </a:r>
              <a:endParaRPr lang="en-GB" altLang="en-US" sz="2400">
                <a:latin typeface="Calibri" panose="020F0502020204030204" pitchFamily="34" charset="0"/>
                <a:ea typeface="Helvetica Neue" charset="0"/>
                <a:sym typeface="Helvetica Neue" charset="0"/>
              </a:endParaRPr>
            </a:p>
          </p:txBody>
        </p:sp>
      </p:grpSp>
      <p:sp>
        <p:nvSpPr>
          <p:cNvPr id="2" name="Title 1"/>
          <p:cNvSpPr>
            <a:spLocks noGrp="1"/>
          </p:cNvSpPr>
          <p:nvPr>
            <p:ph type="ctrTitle"/>
          </p:nvPr>
        </p:nvSpPr>
        <p:spPr>
          <a:xfrm>
            <a:off x="1828800" y="4260853"/>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8" name="Slide Number Placeholder 3">
            <a:extLst>
              <a:ext uri="{FF2B5EF4-FFF2-40B4-BE49-F238E27FC236}">
                <a16:creationId xmlns:a16="http://schemas.microsoft.com/office/drawing/2014/main" id="{69C98FBD-36E8-4506-A6B8-74F916DF979E}"/>
              </a:ext>
            </a:extLst>
          </p:cNvPr>
          <p:cNvSpPr>
            <a:spLocks noGrp="1"/>
          </p:cNvSpPr>
          <p:nvPr>
            <p:ph type="sldNum" sz="quarter" idx="10"/>
          </p:nvPr>
        </p:nvSpPr>
        <p:spPr/>
        <p:txBody>
          <a:bodyPr/>
          <a:lstStyle>
            <a:lvl1pPr>
              <a:defRPr/>
            </a:lvl1pPr>
          </a:lstStyle>
          <a:p>
            <a:pPr>
              <a:defRPr/>
            </a:pPr>
            <a:fld id="{E466B9F8-42A2-4F1F-AB9F-1EB3AFDD8220}" type="slidenum">
              <a:rPr lang="en-US"/>
              <a:pPr>
                <a:defRPr/>
              </a:pPr>
              <a:t>‹#›</a:t>
            </a:fld>
            <a:endParaRPr lang="en-US"/>
          </a:p>
        </p:txBody>
      </p:sp>
    </p:spTree>
    <p:extLst>
      <p:ext uri="{BB962C8B-B14F-4D97-AF65-F5344CB8AC3E}">
        <p14:creationId xmlns:p14="http://schemas.microsoft.com/office/powerpoint/2010/main" val="4670575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1D0D3F-8887-4D51-BC4D-76FE332D2678}"/>
              </a:ext>
            </a:extLst>
          </p:cNvPr>
          <p:cNvSpPr>
            <a:spLocks noGrp="1"/>
          </p:cNvSpPr>
          <p:nvPr>
            <p:ph type="sldNum" sz="quarter" idx="10"/>
          </p:nvPr>
        </p:nvSpPr>
        <p:spPr/>
        <p:txBody>
          <a:bodyPr/>
          <a:lstStyle>
            <a:lvl1pPr>
              <a:defRPr/>
            </a:lvl1pPr>
          </a:lstStyle>
          <a:p>
            <a:pPr>
              <a:defRPr/>
            </a:pPr>
            <a:fld id="{A2755FC4-B53C-4F7B-9158-6CE42BBA16EA}" type="slidenum">
              <a:rPr lang="en-GB" altLang="en-US"/>
              <a:pPr>
                <a:defRPr/>
              </a:pPr>
              <a:t>‹#›</a:t>
            </a:fld>
            <a:endParaRPr lang="en-GB" altLang="en-US"/>
          </a:p>
        </p:txBody>
      </p:sp>
    </p:spTree>
    <p:extLst>
      <p:ext uri="{BB962C8B-B14F-4D97-AF65-F5344CB8AC3E}">
        <p14:creationId xmlns:p14="http://schemas.microsoft.com/office/powerpoint/2010/main" val="16181323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3"/>
            <a:ext cx="20726400" cy="2724150"/>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1925638" y="5813424"/>
            <a:ext cx="20726400" cy="3000376"/>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07CD0595-04CB-43AF-8C15-639D2D4B9812}"/>
              </a:ext>
            </a:extLst>
          </p:cNvPr>
          <p:cNvSpPr>
            <a:spLocks noGrp="1"/>
          </p:cNvSpPr>
          <p:nvPr>
            <p:ph type="sldNum" sz="quarter" idx="10"/>
          </p:nvPr>
        </p:nvSpPr>
        <p:spPr/>
        <p:txBody>
          <a:bodyPr/>
          <a:lstStyle>
            <a:lvl1pPr>
              <a:defRPr/>
            </a:lvl1pPr>
          </a:lstStyle>
          <a:p>
            <a:pPr>
              <a:defRPr/>
            </a:pPr>
            <a:fld id="{1BDD85FF-33ED-49D6-A19F-0D8AE7E21B06}" type="slidenum">
              <a:rPr lang="en-GB" altLang="en-US"/>
              <a:pPr>
                <a:defRPr/>
              </a:pPr>
              <a:t>‹#›</a:t>
            </a:fld>
            <a:endParaRPr lang="en-GB" altLang="en-US"/>
          </a:p>
        </p:txBody>
      </p:sp>
    </p:spTree>
    <p:extLst>
      <p:ext uri="{BB962C8B-B14F-4D97-AF65-F5344CB8AC3E}">
        <p14:creationId xmlns:p14="http://schemas.microsoft.com/office/powerpoint/2010/main" val="4237138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61238" y="7073900"/>
            <a:ext cx="4752976" cy="15875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6615" y="7073900"/>
            <a:ext cx="4754562" cy="15875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9DE9F4C-3025-48C9-BE61-2A5FD784519C}"/>
              </a:ext>
            </a:extLst>
          </p:cNvPr>
          <p:cNvSpPr>
            <a:spLocks noGrp="1"/>
          </p:cNvSpPr>
          <p:nvPr>
            <p:ph type="sldNum" sz="quarter" idx="10"/>
          </p:nvPr>
        </p:nvSpPr>
        <p:spPr/>
        <p:txBody>
          <a:bodyPr/>
          <a:lstStyle>
            <a:lvl1pPr>
              <a:defRPr/>
            </a:lvl1pPr>
          </a:lstStyle>
          <a:p>
            <a:pPr>
              <a:defRPr/>
            </a:pPr>
            <a:fld id="{2BE437A1-0B4A-470B-A95E-3926737A4D08}" type="slidenum">
              <a:rPr lang="en-GB" altLang="en-US"/>
              <a:pPr>
                <a:defRPr/>
              </a:pPr>
              <a:t>‹#›</a:t>
            </a:fld>
            <a:endParaRPr lang="en-GB" altLang="en-US"/>
          </a:p>
        </p:txBody>
      </p:sp>
    </p:spTree>
    <p:extLst>
      <p:ext uri="{BB962C8B-B14F-4D97-AF65-F5344CB8AC3E}">
        <p14:creationId xmlns:p14="http://schemas.microsoft.com/office/powerpoint/2010/main" val="108290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6540EC05-F348-4B80-BDC6-C4DFD1114036}"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1" y="3070225"/>
            <a:ext cx="10774362" cy="127952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219201" y="4349750"/>
            <a:ext cx="10774362" cy="790257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7264" y="3070225"/>
            <a:ext cx="10777536" cy="127952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12387264" y="4349750"/>
            <a:ext cx="10777536" cy="790257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26D5ADE-A980-414E-A06B-F9916272F019}"/>
              </a:ext>
            </a:extLst>
          </p:cNvPr>
          <p:cNvSpPr>
            <a:spLocks noGrp="1"/>
          </p:cNvSpPr>
          <p:nvPr>
            <p:ph type="sldNum" sz="quarter" idx="10"/>
          </p:nvPr>
        </p:nvSpPr>
        <p:spPr/>
        <p:txBody>
          <a:bodyPr/>
          <a:lstStyle>
            <a:lvl1pPr>
              <a:defRPr/>
            </a:lvl1pPr>
          </a:lstStyle>
          <a:p>
            <a:pPr>
              <a:defRPr/>
            </a:pPr>
            <a:fld id="{8B83C062-B301-4066-871C-A2E5ABF605F7}" type="slidenum">
              <a:rPr lang="en-GB" altLang="en-US"/>
              <a:pPr>
                <a:defRPr/>
              </a:pPr>
              <a:t>‹#›</a:t>
            </a:fld>
            <a:endParaRPr lang="en-GB" altLang="en-US"/>
          </a:p>
        </p:txBody>
      </p:sp>
    </p:spTree>
    <p:extLst>
      <p:ext uri="{BB962C8B-B14F-4D97-AF65-F5344CB8AC3E}">
        <p14:creationId xmlns:p14="http://schemas.microsoft.com/office/powerpoint/2010/main" val="19941901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E1D009A-CD02-4FEC-BCF5-377538491B0A}"/>
              </a:ext>
            </a:extLst>
          </p:cNvPr>
          <p:cNvSpPr>
            <a:spLocks noGrp="1"/>
          </p:cNvSpPr>
          <p:nvPr>
            <p:ph type="sldNum" sz="quarter" idx="10"/>
          </p:nvPr>
        </p:nvSpPr>
        <p:spPr/>
        <p:txBody>
          <a:bodyPr/>
          <a:lstStyle>
            <a:lvl1pPr>
              <a:defRPr/>
            </a:lvl1pPr>
          </a:lstStyle>
          <a:p>
            <a:pPr>
              <a:defRPr/>
            </a:pPr>
            <a:fld id="{70F693D3-09A0-4D0B-B004-B76B0110242F}" type="slidenum">
              <a:rPr lang="en-GB" altLang="en-US"/>
              <a:pPr>
                <a:defRPr/>
              </a:pPr>
              <a:t>‹#›</a:t>
            </a:fld>
            <a:endParaRPr lang="en-GB" altLang="en-US"/>
          </a:p>
        </p:txBody>
      </p:sp>
    </p:spTree>
    <p:extLst>
      <p:ext uri="{BB962C8B-B14F-4D97-AF65-F5344CB8AC3E}">
        <p14:creationId xmlns:p14="http://schemas.microsoft.com/office/powerpoint/2010/main" val="2125617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006476-5A0B-4344-A458-63099E72CC11}"/>
              </a:ext>
            </a:extLst>
          </p:cNvPr>
          <p:cNvSpPr>
            <a:spLocks noGrp="1"/>
          </p:cNvSpPr>
          <p:nvPr>
            <p:ph type="sldNum" sz="quarter" idx="10"/>
          </p:nvPr>
        </p:nvSpPr>
        <p:spPr/>
        <p:txBody>
          <a:bodyPr/>
          <a:lstStyle>
            <a:lvl1pPr>
              <a:defRPr/>
            </a:lvl1pPr>
          </a:lstStyle>
          <a:p>
            <a:pPr>
              <a:defRPr/>
            </a:pPr>
            <a:fld id="{6D318CBC-9037-4103-BD14-2E9101BD330C}" type="slidenum">
              <a:rPr lang="en-GB" altLang="en-US"/>
              <a:pPr>
                <a:defRPr/>
              </a:pPr>
              <a:t>‹#›</a:t>
            </a:fld>
            <a:endParaRPr lang="en-GB" altLang="en-US"/>
          </a:p>
        </p:txBody>
      </p:sp>
    </p:spTree>
    <p:extLst>
      <p:ext uri="{BB962C8B-B14F-4D97-AF65-F5344CB8AC3E}">
        <p14:creationId xmlns:p14="http://schemas.microsoft.com/office/powerpoint/2010/main" val="2949889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1638" cy="232410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9532939" y="546103"/>
            <a:ext cx="13631862" cy="1170622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1" y="2870203"/>
            <a:ext cx="8021638" cy="9382126"/>
          </a:xfrm>
        </p:spPr>
        <p:txBody>
          <a:bodyPr/>
          <a:lstStyle>
            <a:lvl1pPr marL="0" indent="0">
              <a:buNone/>
              <a:defRPr sz="1050"/>
            </a:lvl1pPr>
            <a:lvl2pPr marL="342900" indent="0">
              <a:buNone/>
              <a:defRPr sz="900"/>
            </a:lvl2pPr>
            <a:lvl3pPr marL="685800" indent="0">
              <a:buNone/>
              <a:defRPr sz="750"/>
            </a:lvl3pPr>
            <a:lvl4pPr marL="1028700" indent="0">
              <a:buNone/>
              <a:defRPr sz="676"/>
            </a:lvl4pPr>
            <a:lvl5pPr marL="1371600" indent="0">
              <a:buNone/>
              <a:defRPr sz="676"/>
            </a:lvl5pPr>
            <a:lvl6pPr marL="1714500" indent="0">
              <a:buNone/>
              <a:defRPr sz="676"/>
            </a:lvl6pPr>
            <a:lvl7pPr marL="2057400" indent="0">
              <a:buNone/>
              <a:defRPr sz="676"/>
            </a:lvl7pPr>
            <a:lvl8pPr marL="2400300" indent="0">
              <a:buNone/>
              <a:defRPr sz="676"/>
            </a:lvl8pPr>
            <a:lvl9pPr marL="2743200" indent="0">
              <a:buNone/>
              <a:defRPr sz="676"/>
            </a:lvl9pPr>
          </a:lstStyle>
          <a:p>
            <a:pPr lvl="0"/>
            <a:r>
              <a:rPr lang="en-US"/>
              <a:t>Click to edit Master text styles</a:t>
            </a:r>
          </a:p>
        </p:txBody>
      </p:sp>
      <p:sp>
        <p:nvSpPr>
          <p:cNvPr id="5" name="Rectangle 4">
            <a:extLst>
              <a:ext uri="{FF2B5EF4-FFF2-40B4-BE49-F238E27FC236}">
                <a16:creationId xmlns:a16="http://schemas.microsoft.com/office/drawing/2014/main" id="{37136778-4C97-4773-ADA9-064C0CD98B23}"/>
              </a:ext>
            </a:extLst>
          </p:cNvPr>
          <p:cNvSpPr>
            <a:spLocks noGrp="1"/>
          </p:cNvSpPr>
          <p:nvPr>
            <p:ph type="sldNum" sz="quarter" idx="10"/>
          </p:nvPr>
        </p:nvSpPr>
        <p:spPr/>
        <p:txBody>
          <a:bodyPr/>
          <a:lstStyle>
            <a:lvl1pPr>
              <a:defRPr/>
            </a:lvl1pPr>
          </a:lstStyle>
          <a:p>
            <a:pPr>
              <a:defRPr/>
            </a:pPr>
            <a:fld id="{B0170AE4-B94A-4290-9C48-2A0C8E7359D3}" type="slidenum">
              <a:rPr lang="en-GB" altLang="en-US"/>
              <a:pPr>
                <a:defRPr/>
              </a:pPr>
              <a:t>‹#›</a:t>
            </a:fld>
            <a:endParaRPr lang="en-GB" altLang="en-US"/>
          </a:p>
        </p:txBody>
      </p:sp>
    </p:spTree>
    <p:extLst>
      <p:ext uri="{BB962C8B-B14F-4D97-AF65-F5344CB8AC3E}">
        <p14:creationId xmlns:p14="http://schemas.microsoft.com/office/powerpoint/2010/main" val="4364155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2" y="9601200"/>
            <a:ext cx="14630400" cy="1133476"/>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4779962" y="1225550"/>
            <a:ext cx="14630400" cy="8229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sym typeface="Montserrat Light" charset="0"/>
              </a:rPr>
              <a:t>Click icon to add picture</a:t>
            </a:r>
          </a:p>
        </p:txBody>
      </p:sp>
      <p:sp>
        <p:nvSpPr>
          <p:cNvPr id="4" name="Text Placeholder 3"/>
          <p:cNvSpPr>
            <a:spLocks noGrp="1"/>
          </p:cNvSpPr>
          <p:nvPr>
            <p:ph type="body" sz="half" idx="2"/>
          </p:nvPr>
        </p:nvSpPr>
        <p:spPr>
          <a:xfrm>
            <a:off x="4779962" y="10734679"/>
            <a:ext cx="14630400" cy="1609726"/>
          </a:xfrm>
        </p:spPr>
        <p:txBody>
          <a:bodyPr/>
          <a:lstStyle>
            <a:lvl1pPr marL="0" indent="0">
              <a:buNone/>
              <a:defRPr sz="1050"/>
            </a:lvl1pPr>
            <a:lvl2pPr marL="342900" indent="0">
              <a:buNone/>
              <a:defRPr sz="900"/>
            </a:lvl2pPr>
            <a:lvl3pPr marL="685800" indent="0">
              <a:buNone/>
              <a:defRPr sz="750"/>
            </a:lvl3pPr>
            <a:lvl4pPr marL="1028700" indent="0">
              <a:buNone/>
              <a:defRPr sz="676"/>
            </a:lvl4pPr>
            <a:lvl5pPr marL="1371600" indent="0">
              <a:buNone/>
              <a:defRPr sz="676"/>
            </a:lvl5pPr>
            <a:lvl6pPr marL="1714500" indent="0">
              <a:buNone/>
              <a:defRPr sz="676"/>
            </a:lvl6pPr>
            <a:lvl7pPr marL="2057400" indent="0">
              <a:buNone/>
              <a:defRPr sz="676"/>
            </a:lvl7pPr>
            <a:lvl8pPr marL="2400300" indent="0">
              <a:buNone/>
              <a:defRPr sz="676"/>
            </a:lvl8pPr>
            <a:lvl9pPr marL="2743200" indent="0">
              <a:buNone/>
              <a:defRPr sz="676"/>
            </a:lvl9pPr>
          </a:lstStyle>
          <a:p>
            <a:pPr lvl="0"/>
            <a:r>
              <a:rPr lang="en-US"/>
              <a:t>Click to edit Master text styles</a:t>
            </a:r>
          </a:p>
        </p:txBody>
      </p:sp>
      <p:sp>
        <p:nvSpPr>
          <p:cNvPr id="5" name="Rectangle 4">
            <a:extLst>
              <a:ext uri="{FF2B5EF4-FFF2-40B4-BE49-F238E27FC236}">
                <a16:creationId xmlns:a16="http://schemas.microsoft.com/office/drawing/2014/main" id="{7D0F7AD8-CAF5-45B7-993B-C0E227A482C1}"/>
              </a:ext>
            </a:extLst>
          </p:cNvPr>
          <p:cNvSpPr>
            <a:spLocks noGrp="1"/>
          </p:cNvSpPr>
          <p:nvPr>
            <p:ph type="sldNum" sz="quarter" idx="10"/>
          </p:nvPr>
        </p:nvSpPr>
        <p:spPr/>
        <p:txBody>
          <a:bodyPr/>
          <a:lstStyle>
            <a:lvl1pPr>
              <a:defRPr/>
            </a:lvl1pPr>
          </a:lstStyle>
          <a:p>
            <a:pPr>
              <a:defRPr/>
            </a:pPr>
            <a:fld id="{639A4393-EC76-4AFB-BB06-057722CD8359}" type="slidenum">
              <a:rPr lang="en-GB" altLang="en-US"/>
              <a:pPr>
                <a:defRPr/>
              </a:pPr>
              <a:t>‹#›</a:t>
            </a:fld>
            <a:endParaRPr lang="en-GB" altLang="en-US"/>
          </a:p>
        </p:txBody>
      </p:sp>
    </p:spTree>
    <p:extLst>
      <p:ext uri="{BB962C8B-B14F-4D97-AF65-F5344CB8AC3E}">
        <p14:creationId xmlns:p14="http://schemas.microsoft.com/office/powerpoint/2010/main" val="446392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92F05E-99AC-4261-8EE1-E58943443CF8}"/>
              </a:ext>
            </a:extLst>
          </p:cNvPr>
          <p:cNvSpPr>
            <a:spLocks noGrp="1"/>
          </p:cNvSpPr>
          <p:nvPr>
            <p:ph type="sldNum" sz="quarter" idx="10"/>
          </p:nvPr>
        </p:nvSpPr>
        <p:spPr/>
        <p:txBody>
          <a:bodyPr/>
          <a:lstStyle>
            <a:lvl1pPr>
              <a:defRPr/>
            </a:lvl1pPr>
          </a:lstStyle>
          <a:p>
            <a:pPr>
              <a:defRPr/>
            </a:pPr>
            <a:fld id="{43A9A197-B222-4616-80C2-9CDCD088F465}" type="slidenum">
              <a:rPr lang="en-GB" altLang="en-US"/>
              <a:pPr>
                <a:defRPr/>
              </a:pPr>
              <a:t>‹#›</a:t>
            </a:fld>
            <a:endParaRPr lang="en-GB" altLang="en-US"/>
          </a:p>
        </p:txBody>
      </p:sp>
    </p:spTree>
    <p:extLst>
      <p:ext uri="{BB962C8B-B14F-4D97-AF65-F5344CB8AC3E}">
        <p14:creationId xmlns:p14="http://schemas.microsoft.com/office/powerpoint/2010/main" val="18544683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202151" y="2298700"/>
            <a:ext cx="5403850" cy="6362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5838" y="2298700"/>
            <a:ext cx="16063912" cy="6362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2002FF-5DA0-4D58-ABF7-1781FB4ED2CB}"/>
              </a:ext>
            </a:extLst>
          </p:cNvPr>
          <p:cNvSpPr>
            <a:spLocks noGrp="1"/>
          </p:cNvSpPr>
          <p:nvPr>
            <p:ph type="sldNum" sz="quarter" idx="10"/>
          </p:nvPr>
        </p:nvSpPr>
        <p:spPr/>
        <p:txBody>
          <a:bodyPr/>
          <a:lstStyle>
            <a:lvl1pPr>
              <a:defRPr/>
            </a:lvl1pPr>
          </a:lstStyle>
          <a:p>
            <a:pPr>
              <a:defRPr/>
            </a:pPr>
            <a:fld id="{2708AAFD-F467-44F4-A535-C1ABBFC59053}" type="slidenum">
              <a:rPr lang="en-GB" altLang="en-US"/>
              <a:pPr>
                <a:defRPr/>
              </a:pPr>
              <a:t>‹#›</a:t>
            </a:fld>
            <a:endParaRPr lang="en-GB" altLang="en-US"/>
          </a:p>
        </p:txBody>
      </p:sp>
    </p:spTree>
    <p:extLst>
      <p:ext uri="{BB962C8B-B14F-4D97-AF65-F5344CB8AC3E}">
        <p14:creationId xmlns:p14="http://schemas.microsoft.com/office/powerpoint/2010/main" val="7546307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End Details">
    <p:spTree>
      <p:nvGrpSpPr>
        <p:cNvPr id="1" name=""/>
        <p:cNvGrpSpPr/>
        <p:nvPr/>
      </p:nvGrpSpPr>
      <p:grpSpPr>
        <a:xfrm>
          <a:off x="0" y="0"/>
          <a:ext cx="0" cy="0"/>
          <a:chOff x="0" y="0"/>
          <a:chExt cx="0" cy="0"/>
        </a:xfrm>
      </p:grpSpPr>
      <p:pic>
        <p:nvPicPr>
          <p:cNvPr id="2" name="Picture 6" descr="powepoint new end.jpg">
            <a:extLst>
              <a:ext uri="{FF2B5EF4-FFF2-40B4-BE49-F238E27FC236}">
                <a16:creationId xmlns:a16="http://schemas.microsoft.com/office/drawing/2014/main" id="{B6546A48-F48E-4A2C-B6CE-847EFD72CE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24384000" cy="137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FEECF0E-568C-4A2F-B42A-D3A11872EACA}"/>
              </a:ext>
            </a:extLst>
          </p:cNvPr>
          <p:cNvSpPr txBox="1"/>
          <p:nvPr userDrawn="1"/>
        </p:nvSpPr>
        <p:spPr>
          <a:xfrm>
            <a:off x="287869" y="12617451"/>
            <a:ext cx="12479866" cy="723275"/>
          </a:xfrm>
          <a:prstGeom prst="rect">
            <a:avLst/>
          </a:prstGeom>
          <a:noFill/>
        </p:spPr>
        <p:txBody>
          <a:bodyPr>
            <a:spAutoFit/>
          </a:bodyPr>
          <a:lstStyle/>
          <a:p>
            <a:pPr algn="ctr" eaLnBrk="1" fontAlgn="auto">
              <a:spcBef>
                <a:spcPts val="0"/>
              </a:spcBef>
              <a:spcAft>
                <a:spcPts val="0"/>
              </a:spcAft>
              <a:defRPr/>
            </a:pPr>
            <a:endParaRPr lang="en-GB" sz="1700">
              <a:solidFill>
                <a:srgbClr val="F8841D"/>
              </a:solidFill>
              <a:latin typeface="+mn-lt"/>
              <a:ea typeface="Helvetica Neue" charset="0"/>
              <a:cs typeface="+mn-cs"/>
              <a:sym typeface="Helvetica Neue" charset="0"/>
            </a:endParaRPr>
          </a:p>
          <a:p>
            <a:pPr algn="ctr" eaLnBrk="1" fontAlgn="auto">
              <a:spcBef>
                <a:spcPts val="0"/>
              </a:spcBef>
              <a:spcAft>
                <a:spcPts val="0"/>
              </a:spcAft>
              <a:defRPr/>
            </a:pPr>
            <a:r>
              <a:rPr lang="en-GB" sz="2400">
                <a:solidFill>
                  <a:srgbClr val="F8841D"/>
                </a:solidFill>
                <a:latin typeface="+mn-lt"/>
                <a:ea typeface="Helvetica Neue" charset="0"/>
                <a:cs typeface="+mn-cs"/>
                <a:sym typeface="Helvetica Neue" charset="0"/>
              </a:rPr>
              <a:t>ENGINEERING ADVENTURE</a:t>
            </a:r>
          </a:p>
        </p:txBody>
      </p:sp>
      <p:sp>
        <p:nvSpPr>
          <p:cNvPr id="4" name="TextBox 3">
            <a:extLst>
              <a:ext uri="{FF2B5EF4-FFF2-40B4-BE49-F238E27FC236}">
                <a16:creationId xmlns:a16="http://schemas.microsoft.com/office/drawing/2014/main" id="{12A95CDC-A06C-4CEC-A365-B38EDE5F5DAD}"/>
              </a:ext>
            </a:extLst>
          </p:cNvPr>
          <p:cNvSpPr txBox="1"/>
          <p:nvPr userDrawn="1"/>
        </p:nvSpPr>
        <p:spPr>
          <a:xfrm>
            <a:off x="16416869" y="12617450"/>
            <a:ext cx="7679266" cy="707886"/>
          </a:xfrm>
          <a:prstGeom prst="rect">
            <a:avLst/>
          </a:prstGeom>
          <a:noFill/>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defRPr/>
            </a:pPr>
            <a:endParaRPr lang="en-GB" altLang="en-US" sz="1600">
              <a:solidFill>
                <a:srgbClr val="F8841D"/>
              </a:solidFill>
              <a:latin typeface="Calibri" panose="020F0502020204030204" pitchFamily="34" charset="0"/>
              <a:ea typeface="Helvetica Neue" charset="0"/>
              <a:sym typeface="Helvetica Neue" charset="0"/>
            </a:endParaRPr>
          </a:p>
          <a:p>
            <a:pPr algn="r" eaLnBrk="1" hangingPunct="1">
              <a:defRPr/>
            </a:pPr>
            <a:r>
              <a:rPr lang="en-GB" altLang="en-US" sz="2400">
                <a:solidFill>
                  <a:srgbClr val="F8841D"/>
                </a:solidFill>
                <a:latin typeface="Calibri" panose="020F0502020204030204" pitchFamily="34" charset="0"/>
                <a:ea typeface="Helvetica Neue" charset="0"/>
                <a:sym typeface="Helvetica Neue" charset="0"/>
              </a:rPr>
              <a:t>www.BLOODHOUNDSSC.com</a:t>
            </a:r>
            <a:endParaRPr lang="en-GB" altLang="en-US" sz="2400">
              <a:latin typeface="Calibri" panose="020F0502020204030204" pitchFamily="34" charset="0"/>
              <a:ea typeface="Helvetica Neue" charset="0"/>
              <a:sym typeface="Helvetica Neue" charset="0"/>
            </a:endParaRPr>
          </a:p>
        </p:txBody>
      </p:sp>
      <p:sp>
        <p:nvSpPr>
          <p:cNvPr id="5" name="TextBox 4">
            <a:extLst>
              <a:ext uri="{FF2B5EF4-FFF2-40B4-BE49-F238E27FC236}">
                <a16:creationId xmlns:a16="http://schemas.microsoft.com/office/drawing/2014/main" id="{14DEC0EC-D45D-461C-88C1-73D918F2CAD3}"/>
              </a:ext>
            </a:extLst>
          </p:cNvPr>
          <p:cNvSpPr txBox="1">
            <a:spLocks noChangeArrowheads="1"/>
          </p:cNvSpPr>
          <p:nvPr userDrawn="1"/>
        </p:nvSpPr>
        <p:spPr bwMode="auto">
          <a:xfrm>
            <a:off x="4127503" y="4841879"/>
            <a:ext cx="16704734" cy="954107"/>
          </a:xfrm>
          <a:prstGeom prst="rect">
            <a:avLst/>
          </a:prstGeom>
          <a:noFill/>
          <a:ln>
            <a:noFill/>
          </a:ln>
        </p:spPr>
        <p:txBody>
          <a:bodyPr>
            <a:spAutoFit/>
          </a:bodyPr>
          <a:lstStyle>
            <a:lvl1pPr algn="ctr">
              <a:defRPr sz="3000" b="1">
                <a:solidFill>
                  <a:srgbClr val="000000"/>
                </a:solidFill>
                <a:latin typeface="Helvetica Neue"/>
                <a:ea typeface="Helvetica Neue"/>
                <a:cs typeface="Helvetica Neue"/>
                <a:sym typeface="Helvetica Neue"/>
              </a:defRPr>
            </a:lvl1pPr>
            <a:lvl2pPr marL="742950" indent="-285750" algn="ctr">
              <a:defRPr sz="3000" b="1">
                <a:solidFill>
                  <a:srgbClr val="000000"/>
                </a:solidFill>
                <a:latin typeface="Helvetica Neue"/>
                <a:ea typeface="Helvetica Neue"/>
                <a:cs typeface="Helvetica Neue"/>
                <a:sym typeface="Helvetica Neue"/>
              </a:defRPr>
            </a:lvl2pPr>
            <a:lvl3pPr marL="1143000" indent="-228600" algn="ctr">
              <a:defRPr sz="3000" b="1">
                <a:solidFill>
                  <a:srgbClr val="000000"/>
                </a:solidFill>
                <a:latin typeface="Helvetica Neue"/>
                <a:ea typeface="Helvetica Neue"/>
                <a:cs typeface="Helvetica Neue"/>
                <a:sym typeface="Helvetica Neue"/>
              </a:defRPr>
            </a:lvl3pPr>
            <a:lvl4pPr marL="1600200" indent="-228600" algn="ctr">
              <a:defRPr sz="3000" b="1">
                <a:solidFill>
                  <a:srgbClr val="000000"/>
                </a:solidFill>
                <a:latin typeface="Helvetica Neue"/>
                <a:ea typeface="Helvetica Neue"/>
                <a:cs typeface="Helvetica Neue"/>
                <a:sym typeface="Helvetica Neue"/>
              </a:defRPr>
            </a:lvl4pPr>
            <a:lvl5pPr marL="2057400" indent="-228600" algn="ctr">
              <a:defRPr sz="3000" b="1">
                <a:solidFill>
                  <a:srgbClr val="000000"/>
                </a:solidFill>
                <a:latin typeface="Helvetica Neue"/>
                <a:ea typeface="Helvetica Neue"/>
                <a:cs typeface="Helvetica Neue"/>
                <a:sym typeface="Helvetica Neue"/>
              </a:defRPr>
            </a:lvl5pPr>
            <a:lvl6pPr marL="2514600" indent="-228600" algn="ctr" defTabSz="825500" eaLnBrk="0" fontAlgn="base" hangingPunct="0">
              <a:spcBef>
                <a:spcPct val="0"/>
              </a:spcBef>
              <a:spcAft>
                <a:spcPct val="0"/>
              </a:spcAft>
              <a:defRPr sz="3000" b="1">
                <a:solidFill>
                  <a:srgbClr val="000000"/>
                </a:solidFill>
                <a:latin typeface="Helvetica Neue"/>
                <a:ea typeface="Helvetica Neue"/>
                <a:cs typeface="Helvetica Neue"/>
                <a:sym typeface="Helvetica Neue"/>
              </a:defRPr>
            </a:lvl6pPr>
            <a:lvl7pPr marL="2971800" indent="-228600" algn="ctr" defTabSz="825500" eaLnBrk="0" fontAlgn="base" hangingPunct="0">
              <a:spcBef>
                <a:spcPct val="0"/>
              </a:spcBef>
              <a:spcAft>
                <a:spcPct val="0"/>
              </a:spcAft>
              <a:defRPr sz="3000" b="1">
                <a:solidFill>
                  <a:srgbClr val="000000"/>
                </a:solidFill>
                <a:latin typeface="Helvetica Neue"/>
                <a:ea typeface="Helvetica Neue"/>
                <a:cs typeface="Helvetica Neue"/>
                <a:sym typeface="Helvetica Neue"/>
              </a:defRPr>
            </a:lvl7pPr>
            <a:lvl8pPr marL="3429000" indent="-228600" algn="ctr" defTabSz="825500" eaLnBrk="0" fontAlgn="base" hangingPunct="0">
              <a:spcBef>
                <a:spcPct val="0"/>
              </a:spcBef>
              <a:spcAft>
                <a:spcPct val="0"/>
              </a:spcAft>
              <a:defRPr sz="3000" b="1">
                <a:solidFill>
                  <a:srgbClr val="000000"/>
                </a:solidFill>
                <a:latin typeface="Helvetica Neue"/>
                <a:ea typeface="Helvetica Neue"/>
                <a:cs typeface="Helvetica Neue"/>
                <a:sym typeface="Helvetica Neue"/>
              </a:defRPr>
            </a:lvl8pPr>
            <a:lvl9pPr marL="3886200" indent="-228600" algn="ctr" defTabSz="825500" eaLnBrk="0" fontAlgn="base" hangingPunct="0">
              <a:spcBef>
                <a:spcPct val="0"/>
              </a:spcBef>
              <a:spcAft>
                <a:spcPct val="0"/>
              </a:spcAft>
              <a:defRPr sz="3000" b="1">
                <a:solidFill>
                  <a:srgbClr val="000000"/>
                </a:solidFill>
                <a:latin typeface="Helvetica Neue"/>
                <a:ea typeface="Helvetica Neue"/>
                <a:cs typeface="Helvetica Neue"/>
                <a:sym typeface="Helvetica Neue"/>
              </a:defRPr>
            </a:lvl9pPr>
          </a:lstStyle>
          <a:p>
            <a:pPr eaLnBrk="1">
              <a:defRPr/>
            </a:pPr>
            <a:r>
              <a:rPr lang="en-GB" altLang="en-US" sz="5600">
                <a:solidFill>
                  <a:schemeClr val="bg1"/>
                </a:solidFill>
                <a:latin typeface="Verdana" panose="020B0604030504040204" pitchFamily="34" charset="0"/>
              </a:rPr>
              <a:t>Join the Adventure</a:t>
            </a:r>
          </a:p>
        </p:txBody>
      </p:sp>
      <p:sp>
        <p:nvSpPr>
          <p:cNvPr id="6" name="TextBox 5">
            <a:extLst>
              <a:ext uri="{FF2B5EF4-FFF2-40B4-BE49-F238E27FC236}">
                <a16:creationId xmlns:a16="http://schemas.microsoft.com/office/drawing/2014/main" id="{9A121EAA-63FB-4DD2-A4F5-7529F7D1B00F}"/>
              </a:ext>
            </a:extLst>
          </p:cNvPr>
          <p:cNvSpPr txBox="1">
            <a:spLocks noChangeArrowheads="1"/>
          </p:cNvSpPr>
          <p:nvPr userDrawn="1"/>
        </p:nvSpPr>
        <p:spPr bwMode="auto">
          <a:xfrm>
            <a:off x="5088469" y="10890252"/>
            <a:ext cx="15168034" cy="1200329"/>
          </a:xfrm>
          <a:prstGeom prst="rect">
            <a:avLst/>
          </a:prstGeom>
          <a:noFill/>
          <a:ln>
            <a:noFill/>
          </a:ln>
        </p:spPr>
        <p:txBody>
          <a:bodyPr>
            <a:spAutoFit/>
          </a:bodyPr>
          <a:lstStyle>
            <a:lvl1pPr algn="ctr">
              <a:defRPr sz="3000" b="1">
                <a:solidFill>
                  <a:srgbClr val="000000"/>
                </a:solidFill>
                <a:latin typeface="Helvetica Neue"/>
                <a:ea typeface="Helvetica Neue"/>
                <a:cs typeface="Helvetica Neue"/>
                <a:sym typeface="Helvetica Neue"/>
              </a:defRPr>
            </a:lvl1pPr>
            <a:lvl2pPr marL="742950" indent="-285750" algn="ctr">
              <a:defRPr sz="3000" b="1">
                <a:solidFill>
                  <a:srgbClr val="000000"/>
                </a:solidFill>
                <a:latin typeface="Helvetica Neue"/>
                <a:ea typeface="Helvetica Neue"/>
                <a:cs typeface="Helvetica Neue"/>
                <a:sym typeface="Helvetica Neue"/>
              </a:defRPr>
            </a:lvl2pPr>
            <a:lvl3pPr marL="1143000" indent="-228600" algn="ctr">
              <a:defRPr sz="3000" b="1">
                <a:solidFill>
                  <a:srgbClr val="000000"/>
                </a:solidFill>
                <a:latin typeface="Helvetica Neue"/>
                <a:ea typeface="Helvetica Neue"/>
                <a:cs typeface="Helvetica Neue"/>
                <a:sym typeface="Helvetica Neue"/>
              </a:defRPr>
            </a:lvl3pPr>
            <a:lvl4pPr marL="1600200" indent="-228600" algn="ctr">
              <a:defRPr sz="3000" b="1">
                <a:solidFill>
                  <a:srgbClr val="000000"/>
                </a:solidFill>
                <a:latin typeface="Helvetica Neue"/>
                <a:ea typeface="Helvetica Neue"/>
                <a:cs typeface="Helvetica Neue"/>
                <a:sym typeface="Helvetica Neue"/>
              </a:defRPr>
            </a:lvl4pPr>
            <a:lvl5pPr marL="2057400" indent="-228600" algn="ctr">
              <a:defRPr sz="3000" b="1">
                <a:solidFill>
                  <a:srgbClr val="000000"/>
                </a:solidFill>
                <a:latin typeface="Helvetica Neue"/>
                <a:ea typeface="Helvetica Neue"/>
                <a:cs typeface="Helvetica Neue"/>
                <a:sym typeface="Helvetica Neue"/>
              </a:defRPr>
            </a:lvl5pPr>
            <a:lvl6pPr marL="2514600" indent="-228600" algn="ctr" defTabSz="825500" eaLnBrk="0" fontAlgn="base" hangingPunct="0">
              <a:spcBef>
                <a:spcPct val="0"/>
              </a:spcBef>
              <a:spcAft>
                <a:spcPct val="0"/>
              </a:spcAft>
              <a:defRPr sz="3000" b="1">
                <a:solidFill>
                  <a:srgbClr val="000000"/>
                </a:solidFill>
                <a:latin typeface="Helvetica Neue"/>
                <a:ea typeface="Helvetica Neue"/>
                <a:cs typeface="Helvetica Neue"/>
                <a:sym typeface="Helvetica Neue"/>
              </a:defRPr>
            </a:lvl6pPr>
            <a:lvl7pPr marL="2971800" indent="-228600" algn="ctr" defTabSz="825500" eaLnBrk="0" fontAlgn="base" hangingPunct="0">
              <a:spcBef>
                <a:spcPct val="0"/>
              </a:spcBef>
              <a:spcAft>
                <a:spcPct val="0"/>
              </a:spcAft>
              <a:defRPr sz="3000" b="1">
                <a:solidFill>
                  <a:srgbClr val="000000"/>
                </a:solidFill>
                <a:latin typeface="Helvetica Neue"/>
                <a:ea typeface="Helvetica Neue"/>
                <a:cs typeface="Helvetica Neue"/>
                <a:sym typeface="Helvetica Neue"/>
              </a:defRPr>
            </a:lvl7pPr>
            <a:lvl8pPr marL="3429000" indent="-228600" algn="ctr" defTabSz="825500" eaLnBrk="0" fontAlgn="base" hangingPunct="0">
              <a:spcBef>
                <a:spcPct val="0"/>
              </a:spcBef>
              <a:spcAft>
                <a:spcPct val="0"/>
              </a:spcAft>
              <a:defRPr sz="3000" b="1">
                <a:solidFill>
                  <a:srgbClr val="000000"/>
                </a:solidFill>
                <a:latin typeface="Helvetica Neue"/>
                <a:ea typeface="Helvetica Neue"/>
                <a:cs typeface="Helvetica Neue"/>
                <a:sym typeface="Helvetica Neue"/>
              </a:defRPr>
            </a:lvl8pPr>
            <a:lvl9pPr marL="3886200" indent="-228600" algn="ctr" defTabSz="825500" eaLnBrk="0" fontAlgn="base" hangingPunct="0">
              <a:spcBef>
                <a:spcPct val="0"/>
              </a:spcBef>
              <a:spcAft>
                <a:spcPct val="0"/>
              </a:spcAft>
              <a:defRPr sz="3000" b="1">
                <a:solidFill>
                  <a:srgbClr val="000000"/>
                </a:solidFill>
                <a:latin typeface="Helvetica Neue"/>
                <a:ea typeface="Helvetica Neue"/>
                <a:cs typeface="Helvetica Neue"/>
                <a:sym typeface="Helvetica Neue"/>
              </a:defRPr>
            </a:lvl9pPr>
          </a:lstStyle>
          <a:p>
            <a:pPr eaLnBrk="1">
              <a:defRPr/>
            </a:pPr>
            <a:r>
              <a:rPr lang="en-GB" altLang="en-US" sz="3600">
                <a:solidFill>
                  <a:schemeClr val="bg1"/>
                </a:solidFill>
                <a:latin typeface="Verdana" panose="020B0604030504040204" pitchFamily="34" charset="0"/>
              </a:rPr>
              <a:t>Find us on Facebook:</a:t>
            </a:r>
          </a:p>
          <a:p>
            <a:pPr eaLnBrk="1">
              <a:defRPr/>
            </a:pPr>
            <a:r>
              <a:rPr lang="en-GB" altLang="en-US" sz="3600">
                <a:solidFill>
                  <a:srgbClr val="F8841D"/>
                </a:solidFill>
                <a:latin typeface="Verdana" panose="020B0604030504040204" pitchFamily="34" charset="0"/>
              </a:rPr>
              <a:t>www.facebook.com/BLOODHOUNDSSC</a:t>
            </a:r>
          </a:p>
        </p:txBody>
      </p:sp>
      <p:sp>
        <p:nvSpPr>
          <p:cNvPr id="7" name="TextBox 6">
            <a:extLst>
              <a:ext uri="{FF2B5EF4-FFF2-40B4-BE49-F238E27FC236}">
                <a16:creationId xmlns:a16="http://schemas.microsoft.com/office/drawing/2014/main" id="{6C41959D-1750-42EB-A303-7492FEDE1179}"/>
              </a:ext>
            </a:extLst>
          </p:cNvPr>
          <p:cNvSpPr txBox="1">
            <a:spLocks noChangeArrowheads="1"/>
          </p:cNvSpPr>
          <p:nvPr userDrawn="1"/>
        </p:nvSpPr>
        <p:spPr bwMode="auto">
          <a:xfrm>
            <a:off x="5088469" y="8874126"/>
            <a:ext cx="15168034" cy="1200329"/>
          </a:xfrm>
          <a:prstGeom prst="rect">
            <a:avLst/>
          </a:prstGeom>
          <a:noFill/>
          <a:ln>
            <a:noFill/>
          </a:ln>
        </p:spPr>
        <p:txBody>
          <a:bodyPr>
            <a:spAutoFit/>
          </a:bodyPr>
          <a:lstStyle>
            <a:lvl1pPr algn="ctr">
              <a:defRPr sz="3000" b="1">
                <a:solidFill>
                  <a:srgbClr val="000000"/>
                </a:solidFill>
                <a:latin typeface="Helvetica Neue"/>
                <a:ea typeface="Helvetica Neue"/>
                <a:cs typeface="Helvetica Neue"/>
                <a:sym typeface="Helvetica Neue"/>
              </a:defRPr>
            </a:lvl1pPr>
            <a:lvl2pPr marL="742950" indent="-285750" algn="ctr">
              <a:defRPr sz="3000" b="1">
                <a:solidFill>
                  <a:srgbClr val="000000"/>
                </a:solidFill>
                <a:latin typeface="Helvetica Neue"/>
                <a:ea typeface="Helvetica Neue"/>
                <a:cs typeface="Helvetica Neue"/>
                <a:sym typeface="Helvetica Neue"/>
              </a:defRPr>
            </a:lvl2pPr>
            <a:lvl3pPr marL="1143000" indent="-228600" algn="ctr">
              <a:defRPr sz="3000" b="1">
                <a:solidFill>
                  <a:srgbClr val="000000"/>
                </a:solidFill>
                <a:latin typeface="Helvetica Neue"/>
                <a:ea typeface="Helvetica Neue"/>
                <a:cs typeface="Helvetica Neue"/>
                <a:sym typeface="Helvetica Neue"/>
              </a:defRPr>
            </a:lvl3pPr>
            <a:lvl4pPr marL="1600200" indent="-228600" algn="ctr">
              <a:defRPr sz="3000" b="1">
                <a:solidFill>
                  <a:srgbClr val="000000"/>
                </a:solidFill>
                <a:latin typeface="Helvetica Neue"/>
                <a:ea typeface="Helvetica Neue"/>
                <a:cs typeface="Helvetica Neue"/>
                <a:sym typeface="Helvetica Neue"/>
              </a:defRPr>
            </a:lvl4pPr>
            <a:lvl5pPr marL="2057400" indent="-228600" algn="ctr">
              <a:defRPr sz="3000" b="1">
                <a:solidFill>
                  <a:srgbClr val="000000"/>
                </a:solidFill>
                <a:latin typeface="Helvetica Neue"/>
                <a:ea typeface="Helvetica Neue"/>
                <a:cs typeface="Helvetica Neue"/>
                <a:sym typeface="Helvetica Neue"/>
              </a:defRPr>
            </a:lvl5pPr>
            <a:lvl6pPr marL="2514600" indent="-228600" algn="ctr" defTabSz="825500" eaLnBrk="0" fontAlgn="base" hangingPunct="0">
              <a:spcBef>
                <a:spcPct val="0"/>
              </a:spcBef>
              <a:spcAft>
                <a:spcPct val="0"/>
              </a:spcAft>
              <a:defRPr sz="3000" b="1">
                <a:solidFill>
                  <a:srgbClr val="000000"/>
                </a:solidFill>
                <a:latin typeface="Helvetica Neue"/>
                <a:ea typeface="Helvetica Neue"/>
                <a:cs typeface="Helvetica Neue"/>
                <a:sym typeface="Helvetica Neue"/>
              </a:defRPr>
            </a:lvl6pPr>
            <a:lvl7pPr marL="2971800" indent="-228600" algn="ctr" defTabSz="825500" eaLnBrk="0" fontAlgn="base" hangingPunct="0">
              <a:spcBef>
                <a:spcPct val="0"/>
              </a:spcBef>
              <a:spcAft>
                <a:spcPct val="0"/>
              </a:spcAft>
              <a:defRPr sz="3000" b="1">
                <a:solidFill>
                  <a:srgbClr val="000000"/>
                </a:solidFill>
                <a:latin typeface="Helvetica Neue"/>
                <a:ea typeface="Helvetica Neue"/>
                <a:cs typeface="Helvetica Neue"/>
                <a:sym typeface="Helvetica Neue"/>
              </a:defRPr>
            </a:lvl7pPr>
            <a:lvl8pPr marL="3429000" indent="-228600" algn="ctr" defTabSz="825500" eaLnBrk="0" fontAlgn="base" hangingPunct="0">
              <a:spcBef>
                <a:spcPct val="0"/>
              </a:spcBef>
              <a:spcAft>
                <a:spcPct val="0"/>
              </a:spcAft>
              <a:defRPr sz="3000" b="1">
                <a:solidFill>
                  <a:srgbClr val="000000"/>
                </a:solidFill>
                <a:latin typeface="Helvetica Neue"/>
                <a:ea typeface="Helvetica Neue"/>
                <a:cs typeface="Helvetica Neue"/>
                <a:sym typeface="Helvetica Neue"/>
              </a:defRPr>
            </a:lvl8pPr>
            <a:lvl9pPr marL="3886200" indent="-228600" algn="ctr" defTabSz="825500" eaLnBrk="0" fontAlgn="base" hangingPunct="0">
              <a:spcBef>
                <a:spcPct val="0"/>
              </a:spcBef>
              <a:spcAft>
                <a:spcPct val="0"/>
              </a:spcAft>
              <a:defRPr sz="3000" b="1">
                <a:solidFill>
                  <a:srgbClr val="000000"/>
                </a:solidFill>
                <a:latin typeface="Helvetica Neue"/>
                <a:ea typeface="Helvetica Neue"/>
                <a:cs typeface="Helvetica Neue"/>
                <a:sym typeface="Helvetica Neue"/>
              </a:defRPr>
            </a:lvl9pPr>
          </a:lstStyle>
          <a:p>
            <a:pPr eaLnBrk="1">
              <a:defRPr/>
            </a:pPr>
            <a:r>
              <a:rPr lang="en-GB" altLang="en-US" sz="3600">
                <a:solidFill>
                  <a:schemeClr val="bg1"/>
                </a:solidFill>
                <a:latin typeface="Verdana" panose="020B0604030504040204" pitchFamily="34" charset="0"/>
              </a:rPr>
              <a:t>Follow us on Twitter:</a:t>
            </a:r>
          </a:p>
          <a:p>
            <a:pPr eaLnBrk="1">
              <a:defRPr/>
            </a:pPr>
            <a:r>
              <a:rPr lang="en-GB" altLang="en-US" sz="3600">
                <a:solidFill>
                  <a:srgbClr val="F8841D"/>
                </a:solidFill>
                <a:latin typeface="Verdana" panose="020B0604030504040204" pitchFamily="34" charset="0"/>
              </a:rPr>
              <a:t>www.twitter.com/BLOODHOUND_SSC</a:t>
            </a:r>
          </a:p>
        </p:txBody>
      </p:sp>
      <p:sp>
        <p:nvSpPr>
          <p:cNvPr id="8" name="TextBox 7">
            <a:extLst>
              <a:ext uri="{FF2B5EF4-FFF2-40B4-BE49-F238E27FC236}">
                <a16:creationId xmlns:a16="http://schemas.microsoft.com/office/drawing/2014/main" id="{19A8CA2B-9D12-44D2-B21B-5C8090156B44}"/>
              </a:ext>
            </a:extLst>
          </p:cNvPr>
          <p:cNvSpPr txBox="1">
            <a:spLocks noChangeArrowheads="1"/>
          </p:cNvSpPr>
          <p:nvPr userDrawn="1"/>
        </p:nvSpPr>
        <p:spPr bwMode="auto">
          <a:xfrm>
            <a:off x="5088466" y="6715127"/>
            <a:ext cx="17089968" cy="1200329"/>
          </a:xfrm>
          <a:prstGeom prst="rect">
            <a:avLst/>
          </a:prstGeom>
          <a:noFill/>
          <a:ln>
            <a:noFill/>
          </a:ln>
        </p:spPr>
        <p:txBody>
          <a:bodyPr>
            <a:spAutoFit/>
          </a:bodyPr>
          <a:lstStyle>
            <a:lvl1pPr algn="ctr">
              <a:defRPr sz="3000" b="1">
                <a:solidFill>
                  <a:srgbClr val="000000"/>
                </a:solidFill>
                <a:latin typeface="Helvetica Neue"/>
                <a:ea typeface="Helvetica Neue"/>
                <a:cs typeface="Helvetica Neue"/>
                <a:sym typeface="Helvetica Neue"/>
              </a:defRPr>
            </a:lvl1pPr>
            <a:lvl2pPr marL="742950" indent="-285750" algn="ctr">
              <a:defRPr sz="3000" b="1">
                <a:solidFill>
                  <a:srgbClr val="000000"/>
                </a:solidFill>
                <a:latin typeface="Helvetica Neue"/>
                <a:ea typeface="Helvetica Neue"/>
                <a:cs typeface="Helvetica Neue"/>
                <a:sym typeface="Helvetica Neue"/>
              </a:defRPr>
            </a:lvl2pPr>
            <a:lvl3pPr marL="1143000" indent="-228600" algn="ctr">
              <a:defRPr sz="3000" b="1">
                <a:solidFill>
                  <a:srgbClr val="000000"/>
                </a:solidFill>
                <a:latin typeface="Helvetica Neue"/>
                <a:ea typeface="Helvetica Neue"/>
                <a:cs typeface="Helvetica Neue"/>
                <a:sym typeface="Helvetica Neue"/>
              </a:defRPr>
            </a:lvl3pPr>
            <a:lvl4pPr marL="1600200" indent="-228600" algn="ctr">
              <a:defRPr sz="3000" b="1">
                <a:solidFill>
                  <a:srgbClr val="000000"/>
                </a:solidFill>
                <a:latin typeface="Helvetica Neue"/>
                <a:ea typeface="Helvetica Neue"/>
                <a:cs typeface="Helvetica Neue"/>
                <a:sym typeface="Helvetica Neue"/>
              </a:defRPr>
            </a:lvl4pPr>
            <a:lvl5pPr marL="2057400" indent="-228600" algn="ctr">
              <a:defRPr sz="3000" b="1">
                <a:solidFill>
                  <a:srgbClr val="000000"/>
                </a:solidFill>
                <a:latin typeface="Helvetica Neue"/>
                <a:ea typeface="Helvetica Neue"/>
                <a:cs typeface="Helvetica Neue"/>
                <a:sym typeface="Helvetica Neue"/>
              </a:defRPr>
            </a:lvl5pPr>
            <a:lvl6pPr marL="2514600" indent="-228600" algn="ctr" defTabSz="825500" eaLnBrk="0" fontAlgn="base" hangingPunct="0">
              <a:spcBef>
                <a:spcPct val="0"/>
              </a:spcBef>
              <a:spcAft>
                <a:spcPct val="0"/>
              </a:spcAft>
              <a:defRPr sz="3000" b="1">
                <a:solidFill>
                  <a:srgbClr val="000000"/>
                </a:solidFill>
                <a:latin typeface="Helvetica Neue"/>
                <a:ea typeface="Helvetica Neue"/>
                <a:cs typeface="Helvetica Neue"/>
                <a:sym typeface="Helvetica Neue"/>
              </a:defRPr>
            </a:lvl6pPr>
            <a:lvl7pPr marL="2971800" indent="-228600" algn="ctr" defTabSz="825500" eaLnBrk="0" fontAlgn="base" hangingPunct="0">
              <a:spcBef>
                <a:spcPct val="0"/>
              </a:spcBef>
              <a:spcAft>
                <a:spcPct val="0"/>
              </a:spcAft>
              <a:defRPr sz="3000" b="1">
                <a:solidFill>
                  <a:srgbClr val="000000"/>
                </a:solidFill>
                <a:latin typeface="Helvetica Neue"/>
                <a:ea typeface="Helvetica Neue"/>
                <a:cs typeface="Helvetica Neue"/>
                <a:sym typeface="Helvetica Neue"/>
              </a:defRPr>
            </a:lvl7pPr>
            <a:lvl8pPr marL="3429000" indent="-228600" algn="ctr" defTabSz="825500" eaLnBrk="0" fontAlgn="base" hangingPunct="0">
              <a:spcBef>
                <a:spcPct val="0"/>
              </a:spcBef>
              <a:spcAft>
                <a:spcPct val="0"/>
              </a:spcAft>
              <a:defRPr sz="3000" b="1">
                <a:solidFill>
                  <a:srgbClr val="000000"/>
                </a:solidFill>
                <a:latin typeface="Helvetica Neue"/>
                <a:ea typeface="Helvetica Neue"/>
                <a:cs typeface="Helvetica Neue"/>
                <a:sym typeface="Helvetica Neue"/>
              </a:defRPr>
            </a:lvl8pPr>
            <a:lvl9pPr marL="3886200" indent="-228600" algn="ctr" defTabSz="825500" eaLnBrk="0" fontAlgn="base" hangingPunct="0">
              <a:spcBef>
                <a:spcPct val="0"/>
              </a:spcBef>
              <a:spcAft>
                <a:spcPct val="0"/>
              </a:spcAft>
              <a:defRPr sz="3000" b="1">
                <a:solidFill>
                  <a:srgbClr val="000000"/>
                </a:solidFill>
                <a:latin typeface="Helvetica Neue"/>
                <a:ea typeface="Helvetica Neue"/>
                <a:cs typeface="Helvetica Neue"/>
                <a:sym typeface="Helvetica Neue"/>
              </a:defRPr>
            </a:lvl9pPr>
          </a:lstStyle>
          <a:p>
            <a:pPr eaLnBrk="1">
              <a:defRPr/>
            </a:pPr>
            <a:r>
              <a:rPr lang="en-GB" altLang="en-US" sz="3600">
                <a:solidFill>
                  <a:schemeClr val="bg1"/>
                </a:solidFill>
                <a:latin typeface="Verdana" panose="020B0604030504040204" pitchFamily="34" charset="0"/>
              </a:rPr>
              <a:t>Sign up to the 1K Club:</a:t>
            </a:r>
          </a:p>
          <a:p>
            <a:pPr eaLnBrk="1">
              <a:defRPr/>
            </a:pPr>
            <a:r>
              <a:rPr lang="en-GB" altLang="en-US" sz="3600">
                <a:solidFill>
                  <a:srgbClr val="F8841D"/>
                </a:solidFill>
                <a:latin typeface="Verdana" panose="020B0604030504040204" pitchFamily="34" charset="0"/>
              </a:rPr>
              <a:t>www.BLOODHOUNDSSC.com</a:t>
            </a:r>
          </a:p>
        </p:txBody>
      </p:sp>
    </p:spTree>
    <p:extLst>
      <p:ext uri="{BB962C8B-B14F-4D97-AF65-F5344CB8AC3E}">
        <p14:creationId xmlns:p14="http://schemas.microsoft.com/office/powerpoint/2010/main" val="79993589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3"/>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2">
            <a:extLst>
              <a:ext uri="{FF2B5EF4-FFF2-40B4-BE49-F238E27FC236}">
                <a16:creationId xmlns:a16="http://schemas.microsoft.com/office/drawing/2014/main" id="{18F3E4FE-D408-4F60-BB2F-1B8743E427F4}"/>
              </a:ext>
            </a:extLst>
          </p:cNvPr>
          <p:cNvSpPr>
            <a:spLocks noGrp="1"/>
          </p:cNvSpPr>
          <p:nvPr>
            <p:ph type="sldNum" sz="quarter" idx="10"/>
          </p:nvPr>
        </p:nvSpPr>
        <p:spPr/>
        <p:txBody>
          <a:bodyPr/>
          <a:lstStyle>
            <a:lvl1pPr>
              <a:defRPr/>
            </a:lvl1pPr>
          </a:lstStyle>
          <a:p>
            <a:pPr>
              <a:defRPr/>
            </a:pPr>
            <a:fld id="{51C875B3-6D53-40E0-A1D1-1A7A4197B14F}" type="slidenum">
              <a:rPr lang="en-US"/>
              <a:pPr>
                <a:defRPr/>
              </a:pPr>
              <a:t>‹#›</a:t>
            </a:fld>
            <a:endParaRPr lang="en-US"/>
          </a:p>
        </p:txBody>
      </p:sp>
    </p:spTree>
    <p:extLst>
      <p:ext uri="{BB962C8B-B14F-4D97-AF65-F5344CB8AC3E}">
        <p14:creationId xmlns:p14="http://schemas.microsoft.com/office/powerpoint/2010/main" val="3230716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70772BC9-442D-4037-930E-F009BA486867}"/>
              </a:ext>
            </a:extLst>
          </p:cNvPr>
          <p:cNvSpPr>
            <a:spLocks noGrp="1"/>
          </p:cNvSpPr>
          <p:nvPr>
            <p:ph type="sldNum" sz="quarter" idx="10"/>
          </p:nvPr>
        </p:nvSpPr>
        <p:spPr/>
        <p:txBody>
          <a:bodyPr/>
          <a:lstStyle>
            <a:lvl1pPr>
              <a:defRPr/>
            </a:lvl1pPr>
          </a:lstStyle>
          <a:p>
            <a:pPr>
              <a:defRPr/>
            </a:pPr>
            <a:fld id="{2F2F6DBA-B78B-4A92-88E7-8D12247BEB7F}" type="slidenum">
              <a:rPr lang="en-US"/>
              <a:pPr>
                <a:defRPr/>
              </a:pPr>
              <a:t>‹#›</a:t>
            </a:fld>
            <a:endParaRPr lang="en-US"/>
          </a:p>
        </p:txBody>
      </p:sp>
    </p:spTree>
    <p:extLst>
      <p:ext uri="{BB962C8B-B14F-4D97-AF65-F5344CB8AC3E}">
        <p14:creationId xmlns:p14="http://schemas.microsoft.com/office/powerpoint/2010/main" val="1222985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FCE0B02B-93D3-43D6-A413-950BD7C46EA3}"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5AA39C19-F773-43C7-B18D-74C918B2E6B9}"/>
              </a:ext>
            </a:extLst>
          </p:cNvPr>
          <p:cNvSpPr>
            <a:spLocks noGrp="1"/>
          </p:cNvSpPr>
          <p:nvPr>
            <p:ph type="sldNum" sz="quarter" idx="10"/>
          </p:nvPr>
        </p:nvSpPr>
        <p:spPr/>
        <p:txBody>
          <a:bodyPr/>
          <a:lstStyle>
            <a:lvl1pPr>
              <a:defRPr/>
            </a:lvl1pPr>
          </a:lstStyle>
          <a:p>
            <a:pPr>
              <a:defRPr/>
            </a:pPr>
            <a:fld id="{B32DE8DC-3CD5-4E3E-899C-B5F9C53B5BD4}" type="slidenum">
              <a:rPr lang="en-US"/>
              <a:pPr>
                <a:defRPr/>
              </a:pPr>
              <a:t>‹#›</a:t>
            </a:fld>
            <a:endParaRPr lang="en-US"/>
          </a:p>
        </p:txBody>
      </p:sp>
    </p:spTree>
    <p:extLst>
      <p:ext uri="{BB962C8B-B14F-4D97-AF65-F5344CB8AC3E}">
        <p14:creationId xmlns:p14="http://schemas.microsoft.com/office/powerpoint/2010/main" val="37401495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19200" y="3200403"/>
            <a:ext cx="21945600" cy="9051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B22E161-9C88-4247-BEA1-1BAA9645E35D}"/>
              </a:ext>
            </a:extLst>
          </p:cNvPr>
          <p:cNvSpPr>
            <a:spLocks noGrp="1"/>
          </p:cNvSpPr>
          <p:nvPr>
            <p:ph type="sldNum" sz="quarter" idx="10"/>
          </p:nvPr>
        </p:nvSpPr>
        <p:spPr/>
        <p:txBody>
          <a:bodyPr/>
          <a:lstStyle>
            <a:lvl1pPr>
              <a:defRPr/>
            </a:lvl1pPr>
          </a:lstStyle>
          <a:p>
            <a:pPr>
              <a:defRPr/>
            </a:pPr>
            <a:fld id="{045A04ED-7C7E-4EA7-B9D7-ECBF84D38F1B}" type="slidenum">
              <a:rPr lang="en-US"/>
              <a:pPr>
                <a:defRPr/>
              </a:pPr>
              <a:t>‹#›</a:t>
            </a:fld>
            <a:endParaRPr lang="en-US"/>
          </a:p>
        </p:txBody>
      </p:sp>
    </p:spTree>
    <p:extLst>
      <p:ext uri="{BB962C8B-B14F-4D97-AF65-F5344CB8AC3E}">
        <p14:creationId xmlns:p14="http://schemas.microsoft.com/office/powerpoint/2010/main" val="25665104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3"/>
            <a:ext cx="20726400" cy="2724150"/>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1925638" y="5813424"/>
            <a:ext cx="20726400" cy="3000376"/>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2">
            <a:extLst>
              <a:ext uri="{FF2B5EF4-FFF2-40B4-BE49-F238E27FC236}">
                <a16:creationId xmlns:a16="http://schemas.microsoft.com/office/drawing/2014/main" id="{BE068597-EFE5-418E-A041-0BB500728770}"/>
              </a:ext>
            </a:extLst>
          </p:cNvPr>
          <p:cNvSpPr>
            <a:spLocks noGrp="1"/>
          </p:cNvSpPr>
          <p:nvPr>
            <p:ph type="sldNum" sz="quarter" idx="10"/>
          </p:nvPr>
        </p:nvSpPr>
        <p:spPr/>
        <p:txBody>
          <a:bodyPr/>
          <a:lstStyle>
            <a:lvl1pPr>
              <a:defRPr/>
            </a:lvl1pPr>
          </a:lstStyle>
          <a:p>
            <a:pPr>
              <a:defRPr/>
            </a:pPr>
            <a:fld id="{D59CE1DF-8A74-47CA-9B35-A060CD8E440E}" type="slidenum">
              <a:rPr lang="en-US"/>
              <a:pPr>
                <a:defRPr/>
              </a:pPr>
              <a:t>‹#›</a:t>
            </a:fld>
            <a:endParaRPr lang="en-US"/>
          </a:p>
        </p:txBody>
      </p:sp>
    </p:spTree>
    <p:extLst>
      <p:ext uri="{BB962C8B-B14F-4D97-AF65-F5344CB8AC3E}">
        <p14:creationId xmlns:p14="http://schemas.microsoft.com/office/powerpoint/2010/main" val="37503055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2" y="3200403"/>
            <a:ext cx="10896600" cy="9051926"/>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2" y="3200403"/>
            <a:ext cx="10896600" cy="9051926"/>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FB5B9AE6-8E12-4FF5-A665-513A87D12B71}"/>
              </a:ext>
            </a:extLst>
          </p:cNvPr>
          <p:cNvSpPr>
            <a:spLocks noGrp="1"/>
          </p:cNvSpPr>
          <p:nvPr>
            <p:ph type="sldNum" sz="quarter" idx="10"/>
          </p:nvPr>
        </p:nvSpPr>
        <p:spPr/>
        <p:txBody>
          <a:bodyPr/>
          <a:lstStyle>
            <a:lvl1pPr>
              <a:defRPr/>
            </a:lvl1pPr>
          </a:lstStyle>
          <a:p>
            <a:pPr>
              <a:defRPr/>
            </a:pPr>
            <a:fld id="{9E859E2C-BBB1-465F-8F19-EB25BFD43F01}" type="slidenum">
              <a:rPr lang="en-US"/>
              <a:pPr>
                <a:defRPr/>
              </a:pPr>
              <a:t>‹#›</a:t>
            </a:fld>
            <a:endParaRPr lang="en-US"/>
          </a:p>
        </p:txBody>
      </p:sp>
    </p:spTree>
    <p:extLst>
      <p:ext uri="{BB962C8B-B14F-4D97-AF65-F5344CB8AC3E}">
        <p14:creationId xmlns:p14="http://schemas.microsoft.com/office/powerpoint/2010/main" val="30474347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1" y="3070225"/>
            <a:ext cx="10774362" cy="1279526"/>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219201" y="4349750"/>
            <a:ext cx="10774362" cy="790257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7264" y="3070225"/>
            <a:ext cx="10777536" cy="1279526"/>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12387264" y="4349750"/>
            <a:ext cx="10777536" cy="790257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8974511F-5AF2-4316-A328-F80FB46F387A}"/>
              </a:ext>
            </a:extLst>
          </p:cNvPr>
          <p:cNvSpPr>
            <a:spLocks noGrp="1"/>
          </p:cNvSpPr>
          <p:nvPr>
            <p:ph type="sldNum" sz="quarter" idx="10"/>
          </p:nvPr>
        </p:nvSpPr>
        <p:spPr/>
        <p:txBody>
          <a:bodyPr/>
          <a:lstStyle>
            <a:lvl1pPr>
              <a:defRPr/>
            </a:lvl1pPr>
          </a:lstStyle>
          <a:p>
            <a:pPr>
              <a:defRPr/>
            </a:pPr>
            <a:fld id="{805A676C-CFC7-4B8D-893E-7DDAC67DFBA7}" type="slidenum">
              <a:rPr lang="en-US"/>
              <a:pPr>
                <a:defRPr/>
              </a:pPr>
              <a:t>‹#›</a:t>
            </a:fld>
            <a:endParaRPr lang="en-US"/>
          </a:p>
        </p:txBody>
      </p:sp>
    </p:spTree>
    <p:extLst>
      <p:ext uri="{BB962C8B-B14F-4D97-AF65-F5344CB8AC3E}">
        <p14:creationId xmlns:p14="http://schemas.microsoft.com/office/powerpoint/2010/main" val="32250862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C09E041E-9FF5-4E41-A167-B9E170D29A8B}"/>
              </a:ext>
            </a:extLst>
          </p:cNvPr>
          <p:cNvSpPr>
            <a:spLocks noGrp="1"/>
          </p:cNvSpPr>
          <p:nvPr>
            <p:ph type="sldNum" sz="quarter" idx="10"/>
          </p:nvPr>
        </p:nvSpPr>
        <p:spPr/>
        <p:txBody>
          <a:bodyPr/>
          <a:lstStyle>
            <a:lvl1pPr>
              <a:defRPr/>
            </a:lvl1pPr>
          </a:lstStyle>
          <a:p>
            <a:pPr>
              <a:defRPr/>
            </a:pPr>
            <a:fld id="{625B93E2-D5DD-4D70-BA29-BD6DB36A3C73}" type="slidenum">
              <a:rPr lang="en-US"/>
              <a:pPr>
                <a:defRPr/>
              </a:pPr>
              <a:t>‹#›</a:t>
            </a:fld>
            <a:endParaRPr lang="en-US"/>
          </a:p>
        </p:txBody>
      </p:sp>
    </p:spTree>
    <p:extLst>
      <p:ext uri="{BB962C8B-B14F-4D97-AF65-F5344CB8AC3E}">
        <p14:creationId xmlns:p14="http://schemas.microsoft.com/office/powerpoint/2010/main" val="34430171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7D71689-36D2-4BE9-A0E9-43E1244E1A1C}"/>
              </a:ext>
            </a:extLst>
          </p:cNvPr>
          <p:cNvSpPr>
            <a:spLocks noGrp="1"/>
          </p:cNvSpPr>
          <p:nvPr>
            <p:ph type="sldNum" sz="quarter" idx="10"/>
          </p:nvPr>
        </p:nvSpPr>
        <p:spPr/>
        <p:txBody>
          <a:bodyPr/>
          <a:lstStyle>
            <a:lvl1pPr>
              <a:defRPr/>
            </a:lvl1pPr>
          </a:lstStyle>
          <a:p>
            <a:pPr>
              <a:defRPr/>
            </a:pPr>
            <a:fld id="{99C61BCD-BBA0-41D4-AB4F-B453178C40C5}" type="slidenum">
              <a:rPr lang="en-US"/>
              <a:pPr>
                <a:defRPr/>
              </a:pPr>
              <a:t>‹#›</a:t>
            </a:fld>
            <a:endParaRPr lang="en-US"/>
          </a:p>
        </p:txBody>
      </p:sp>
    </p:spTree>
    <p:extLst>
      <p:ext uri="{BB962C8B-B14F-4D97-AF65-F5344CB8AC3E}">
        <p14:creationId xmlns:p14="http://schemas.microsoft.com/office/powerpoint/2010/main" val="31264487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1638" cy="232410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9532939" y="546103"/>
            <a:ext cx="13631862" cy="11706226"/>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1" y="2870203"/>
            <a:ext cx="8021638" cy="9382126"/>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6"/>
            </a:lvl4pPr>
            <a:lvl5pPr marL="1371600" indent="0">
              <a:buNone/>
              <a:defRPr sz="676"/>
            </a:lvl5pPr>
            <a:lvl6pPr marL="1714500" indent="0">
              <a:buNone/>
              <a:defRPr sz="676"/>
            </a:lvl6pPr>
            <a:lvl7pPr marL="2057400" indent="0">
              <a:buNone/>
              <a:defRPr sz="676"/>
            </a:lvl7pPr>
            <a:lvl8pPr marL="2400300" indent="0">
              <a:buNone/>
              <a:defRPr sz="676"/>
            </a:lvl8pPr>
            <a:lvl9pPr marL="2743200" indent="0">
              <a:buNone/>
              <a:defRPr sz="676"/>
            </a:lvl9pPr>
          </a:lstStyle>
          <a:p>
            <a:pPr lvl="0"/>
            <a:r>
              <a:rPr lang="en-US"/>
              <a:t>Click to edit Master text styles</a:t>
            </a:r>
          </a:p>
        </p:txBody>
      </p:sp>
      <p:sp>
        <p:nvSpPr>
          <p:cNvPr id="5" name="Rectangle 2">
            <a:extLst>
              <a:ext uri="{FF2B5EF4-FFF2-40B4-BE49-F238E27FC236}">
                <a16:creationId xmlns:a16="http://schemas.microsoft.com/office/drawing/2014/main" id="{354F39D6-7616-4B33-92E4-B140D3CB9BE4}"/>
              </a:ext>
            </a:extLst>
          </p:cNvPr>
          <p:cNvSpPr>
            <a:spLocks noGrp="1"/>
          </p:cNvSpPr>
          <p:nvPr>
            <p:ph type="sldNum" sz="quarter" idx="10"/>
          </p:nvPr>
        </p:nvSpPr>
        <p:spPr/>
        <p:txBody>
          <a:bodyPr/>
          <a:lstStyle>
            <a:lvl1pPr>
              <a:defRPr/>
            </a:lvl1pPr>
          </a:lstStyle>
          <a:p>
            <a:pPr>
              <a:defRPr/>
            </a:pPr>
            <a:fld id="{3B6AB8D4-9249-4745-97F2-0FF50BA864D1}" type="slidenum">
              <a:rPr lang="en-US"/>
              <a:pPr>
                <a:defRPr/>
              </a:pPr>
              <a:t>‹#›</a:t>
            </a:fld>
            <a:endParaRPr lang="en-US"/>
          </a:p>
        </p:txBody>
      </p:sp>
    </p:spTree>
    <p:extLst>
      <p:ext uri="{BB962C8B-B14F-4D97-AF65-F5344CB8AC3E}">
        <p14:creationId xmlns:p14="http://schemas.microsoft.com/office/powerpoint/2010/main" val="35965593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2" y="9601200"/>
            <a:ext cx="14630400" cy="1133476"/>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4779962" y="1225550"/>
            <a:ext cx="14630400" cy="82296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sym typeface="Montserrat Light" charset="0"/>
              </a:rPr>
              <a:t>Click icon to add picture</a:t>
            </a:r>
          </a:p>
        </p:txBody>
      </p:sp>
      <p:sp>
        <p:nvSpPr>
          <p:cNvPr id="4" name="Text Placeholder 3"/>
          <p:cNvSpPr>
            <a:spLocks noGrp="1"/>
          </p:cNvSpPr>
          <p:nvPr>
            <p:ph type="body" sz="half" idx="2"/>
          </p:nvPr>
        </p:nvSpPr>
        <p:spPr>
          <a:xfrm>
            <a:off x="4779962" y="10734679"/>
            <a:ext cx="14630400" cy="1609726"/>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6"/>
            </a:lvl4pPr>
            <a:lvl5pPr marL="1371600" indent="0">
              <a:buNone/>
              <a:defRPr sz="676"/>
            </a:lvl5pPr>
            <a:lvl6pPr marL="1714500" indent="0">
              <a:buNone/>
              <a:defRPr sz="676"/>
            </a:lvl6pPr>
            <a:lvl7pPr marL="2057400" indent="0">
              <a:buNone/>
              <a:defRPr sz="676"/>
            </a:lvl7pPr>
            <a:lvl8pPr marL="2400300" indent="0">
              <a:buNone/>
              <a:defRPr sz="676"/>
            </a:lvl8pPr>
            <a:lvl9pPr marL="2743200" indent="0">
              <a:buNone/>
              <a:defRPr sz="676"/>
            </a:lvl9pPr>
          </a:lstStyle>
          <a:p>
            <a:pPr lvl="0"/>
            <a:r>
              <a:rPr lang="en-US"/>
              <a:t>Click to edit Master text styles</a:t>
            </a:r>
          </a:p>
        </p:txBody>
      </p:sp>
      <p:sp>
        <p:nvSpPr>
          <p:cNvPr id="5" name="Rectangle 2">
            <a:extLst>
              <a:ext uri="{FF2B5EF4-FFF2-40B4-BE49-F238E27FC236}">
                <a16:creationId xmlns:a16="http://schemas.microsoft.com/office/drawing/2014/main" id="{3735158A-8F97-4216-A2E1-7536120BB0D5}"/>
              </a:ext>
            </a:extLst>
          </p:cNvPr>
          <p:cNvSpPr>
            <a:spLocks noGrp="1"/>
          </p:cNvSpPr>
          <p:nvPr>
            <p:ph type="sldNum" sz="quarter" idx="10"/>
          </p:nvPr>
        </p:nvSpPr>
        <p:spPr/>
        <p:txBody>
          <a:bodyPr/>
          <a:lstStyle>
            <a:lvl1pPr>
              <a:defRPr/>
            </a:lvl1pPr>
          </a:lstStyle>
          <a:p>
            <a:pPr>
              <a:defRPr/>
            </a:pPr>
            <a:fld id="{C9A5ECC0-CCFC-4903-8D18-26CBCB82D823}" type="slidenum">
              <a:rPr lang="en-US"/>
              <a:pPr>
                <a:defRPr/>
              </a:pPr>
              <a:t>‹#›</a:t>
            </a:fld>
            <a:endParaRPr lang="en-US"/>
          </a:p>
        </p:txBody>
      </p:sp>
    </p:spTree>
    <p:extLst>
      <p:ext uri="{BB962C8B-B14F-4D97-AF65-F5344CB8AC3E}">
        <p14:creationId xmlns:p14="http://schemas.microsoft.com/office/powerpoint/2010/main" val="4173907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219200" y="3200403"/>
            <a:ext cx="21945600" cy="90519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94E571F1-8E7E-4E93-AB4A-3FE5ABBEC553}"/>
              </a:ext>
            </a:extLst>
          </p:cNvPr>
          <p:cNvSpPr>
            <a:spLocks noGrp="1"/>
          </p:cNvSpPr>
          <p:nvPr>
            <p:ph type="sldNum" sz="quarter" idx="10"/>
          </p:nvPr>
        </p:nvSpPr>
        <p:spPr/>
        <p:txBody>
          <a:bodyPr/>
          <a:lstStyle>
            <a:lvl1pPr>
              <a:defRPr/>
            </a:lvl1pPr>
          </a:lstStyle>
          <a:p>
            <a:pPr>
              <a:defRPr/>
            </a:pPr>
            <a:fld id="{EA81326D-E97A-4EEE-B574-D3573E982108}" type="slidenum">
              <a:rPr lang="en-US"/>
              <a:pPr>
                <a:defRPr/>
              </a:pPr>
              <a:t>‹#›</a:t>
            </a:fld>
            <a:endParaRPr lang="en-US"/>
          </a:p>
        </p:txBody>
      </p:sp>
    </p:spTree>
    <p:extLst>
      <p:ext uri="{BB962C8B-B14F-4D97-AF65-F5344CB8AC3E}">
        <p14:creationId xmlns:p14="http://schemas.microsoft.com/office/powerpoint/2010/main" val="346229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A69502E6-657C-4318-BF82-501AB8F6A477}"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19664" y="636591"/>
            <a:ext cx="5545136" cy="11615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9488" y="636591"/>
            <a:ext cx="16487776" cy="116157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20D18A7A-1C28-4048-86C4-6A07B13DD3EB}"/>
              </a:ext>
            </a:extLst>
          </p:cNvPr>
          <p:cNvSpPr>
            <a:spLocks noGrp="1"/>
          </p:cNvSpPr>
          <p:nvPr>
            <p:ph type="sldNum" sz="quarter" idx="10"/>
          </p:nvPr>
        </p:nvSpPr>
        <p:spPr/>
        <p:txBody>
          <a:bodyPr/>
          <a:lstStyle>
            <a:lvl1pPr>
              <a:defRPr/>
            </a:lvl1pPr>
          </a:lstStyle>
          <a:p>
            <a:pPr>
              <a:defRPr/>
            </a:pPr>
            <a:fld id="{C3DB6BDB-8714-4CB7-8F9A-1BAACD0D5D4E}" type="slidenum">
              <a:rPr lang="en-US"/>
              <a:pPr>
                <a:defRPr/>
              </a:pPr>
              <a:t>‹#›</a:t>
            </a:fld>
            <a:endParaRPr lang="en-US"/>
          </a:p>
        </p:txBody>
      </p:sp>
    </p:spTree>
    <p:extLst>
      <p:ext uri="{BB962C8B-B14F-4D97-AF65-F5344CB8AC3E}">
        <p14:creationId xmlns:p14="http://schemas.microsoft.com/office/powerpoint/2010/main" val="49677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777E8730-17DD-4556-A833-F3640ED1989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9E96855D-1874-4E27-8516-E60F4BEED5A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www.bloodhoundeducation.com"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www.bloodhoundeducation.com"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18"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3.png"/><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www.bloodhoundeducation.com"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8.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hyperlink" Target="http://www.bloodhoundeducation.com" TargetMode="Externa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79488" y="992188"/>
            <a:ext cx="22423437" cy="1790700"/>
          </a:xfrm>
          <a:prstGeom prst="rect">
            <a:avLst/>
          </a:prstGeom>
          <a:noFill/>
          <a:ln w="12700" cap="flat" cmpd="sng">
            <a:noFill/>
            <a:prstDash val="solid"/>
            <a:miter lim="400000"/>
            <a:headEnd type="none" w="med" len="med"/>
            <a:tailEnd type="none" w="med" len="med"/>
          </a:ln>
          <a:effectLst/>
        </p:spPr>
        <p:txBody>
          <a:bodyPr vert="horz" wrap="square" lIns="50800" tIns="50800" rIns="50800" bIns="50800" numCol="1" anchor="t" anchorCtr="0" compatLnSpc="1">
            <a:prstTxWarp prst="textNoShape">
              <a:avLst/>
            </a:prstTxWarp>
          </a:bodyPr>
          <a:lstStyle/>
          <a:p>
            <a:pPr lvl="0"/>
            <a:r>
              <a:rPr lang="en-US">
                <a:sym typeface="Montserrat ExtraBold" charset="0"/>
              </a:rPr>
              <a:t>Click to edit Master title style</a:t>
            </a:r>
          </a:p>
        </p:txBody>
      </p:sp>
      <p:sp>
        <p:nvSpPr>
          <p:cNvPr id="1026" name="Rectangle 2"/>
          <p:cNvSpPr>
            <a:spLocks noGrp="1"/>
          </p:cNvSpPr>
          <p:nvPr>
            <p:ph type="body" idx="1"/>
          </p:nvPr>
        </p:nvSpPr>
        <p:spPr bwMode="auto">
          <a:xfrm>
            <a:off x="977900" y="3429000"/>
            <a:ext cx="21005800" cy="7616825"/>
          </a:xfrm>
          <a:prstGeom prst="rect">
            <a:avLst/>
          </a:prstGeom>
          <a:noFill/>
          <a:ln w="12700" cap="flat" cmpd="sng">
            <a:noFill/>
            <a:prstDash val="solid"/>
            <a:miter lim="400000"/>
            <a:headEnd type="none" w="med" len="med"/>
            <a:tailEnd type="none" w="med" len="med"/>
          </a:ln>
          <a:effectLst/>
        </p:spPr>
        <p:txBody>
          <a:bodyPr vert="horz" wrap="square" lIns="50800" tIns="50800" rIns="50800" bIns="50800" numCol="1" anchor="ctr" anchorCtr="0" compatLnSpc="1">
            <a:prstTxWarp prst="textNoShape">
              <a:avLst/>
            </a:prstTxWarp>
          </a:bodyPr>
          <a:lstStyle/>
          <a:p>
            <a:pPr lvl="0"/>
            <a:r>
              <a:rPr lang="en-US">
                <a:sym typeface="Montserrat Light" charset="0"/>
              </a:rPr>
              <a:t>Click to edit Master text styles</a:t>
            </a:r>
          </a:p>
          <a:p>
            <a:pPr lvl="1"/>
            <a:r>
              <a:rPr lang="en-US">
                <a:sym typeface="Montserrat Light" charset="0"/>
              </a:rPr>
              <a:t>Second level</a:t>
            </a:r>
          </a:p>
          <a:p>
            <a:pPr lvl="2"/>
            <a:r>
              <a:rPr lang="en-US">
                <a:sym typeface="Montserrat Light" charset="0"/>
              </a:rPr>
              <a:t>Third level</a:t>
            </a:r>
          </a:p>
          <a:p>
            <a:pPr lvl="3"/>
            <a:r>
              <a:rPr lang="en-US">
                <a:sym typeface="Montserrat Light" charset="0"/>
              </a:rPr>
              <a:t>Fourth level</a:t>
            </a:r>
          </a:p>
          <a:p>
            <a:pPr lvl="4"/>
            <a:r>
              <a:rPr lang="en-US">
                <a:sym typeface="Montserrat Light" charset="0"/>
              </a:rPr>
              <a:t>Fifth level</a:t>
            </a:r>
          </a:p>
        </p:txBody>
      </p:sp>
      <p:pic>
        <p:nvPicPr>
          <p:cNvPr id="1027" name="Picture 3" descr="BHE-LOGO-RC-BT-RGB.png"/>
          <p:cNvPicPr>
            <a:picLocks noChangeAspect="1"/>
          </p:cNvPicPr>
          <p:nvPr/>
        </p:nvPicPr>
        <p:blipFill>
          <a:blip r:embed="rId13"/>
          <a:srcRect/>
          <a:stretch>
            <a:fillRect/>
          </a:stretch>
        </p:blipFill>
        <p:spPr bwMode="auto">
          <a:xfrm>
            <a:off x="549275" y="11020425"/>
            <a:ext cx="3471863" cy="2162175"/>
          </a:xfrm>
          <a:prstGeom prst="rect">
            <a:avLst/>
          </a:prstGeom>
          <a:noFill/>
          <a:ln w="12700" cap="flat" cmpd="sng">
            <a:noFill/>
            <a:prstDash val="solid"/>
            <a:miter lim="400000"/>
            <a:headEnd type="none" w="med" len="med"/>
            <a:tailEnd type="none" w="med" len="med"/>
          </a:ln>
          <a:effectLst/>
        </p:spPr>
      </p:pic>
      <p:sp>
        <p:nvSpPr>
          <p:cNvPr id="1028" name="Rectangle 4"/>
          <p:cNvSpPr>
            <a:spLocks noGrp="1"/>
          </p:cNvSpPr>
          <p:nvPr>
            <p:ph type="sldNum" sz="quarter" idx="2"/>
          </p:nvPr>
        </p:nvSpPr>
        <p:spPr bwMode="auto">
          <a:xfrm>
            <a:off x="22628225" y="12719050"/>
            <a:ext cx="763588" cy="838200"/>
          </a:xfrm>
          <a:prstGeom prst="rect">
            <a:avLst/>
          </a:prstGeom>
          <a:noFill/>
          <a:ln w="12700" cap="flat" cmpd="sng">
            <a:noFill/>
            <a:prstDash val="solid"/>
            <a:miter lim="400000"/>
            <a:headEnd type="none" w="med" len="med"/>
            <a:tailEnd type="none" w="med" len="med"/>
          </a:ln>
          <a:effectLst/>
        </p:spPr>
        <p:txBody>
          <a:bodyPr vert="horz" wrap="none" lIns="50800" tIns="50800" rIns="50800" bIns="50800" numCol="1" anchor="t" anchorCtr="0" compatLnSpc="1">
            <a:prstTxWarp prst="textNoShape">
              <a:avLst/>
            </a:prstTxWarp>
          </a:bodyPr>
          <a:lstStyle>
            <a:lvl1pPr algn="r">
              <a:defRPr sz="4800" b="0">
                <a:latin typeface="Montserrat Bold" charset="0"/>
                <a:ea typeface="Montserrat Bold" charset="0"/>
                <a:cs typeface="Montserrat Bold" charset="0"/>
                <a:sym typeface="Montserrat Bold" charset="0"/>
              </a:defRPr>
            </a:lvl1pPr>
          </a:lstStyle>
          <a:p>
            <a:fld id="{32512E60-CDD6-4542-978D-267E0A421DE1}" type="slidenum">
              <a:rPr lang="en-US"/>
              <a:pPr/>
              <a:t>‹#›</a:t>
            </a:fld>
            <a:endParaRPr lang="en-US"/>
          </a:p>
        </p:txBody>
      </p:sp>
      <p:sp>
        <p:nvSpPr>
          <p:cNvPr id="1029" name="Text Box 5"/>
          <p:cNvSpPr txBox="1">
            <a:spLocks/>
          </p:cNvSpPr>
          <p:nvPr/>
        </p:nvSpPr>
        <p:spPr bwMode="auto">
          <a:xfrm>
            <a:off x="979488" y="13138150"/>
            <a:ext cx="2630487" cy="230188"/>
          </a:xfrm>
          <a:prstGeom prst="rect">
            <a:avLst/>
          </a:prstGeom>
          <a:noFill/>
          <a:ln w="12700" cap="flat" cmpd="sng">
            <a:noFill/>
            <a:prstDash val="solid"/>
            <a:miter lim="400000"/>
            <a:headEnd type="none" w="med" len="med"/>
            <a:tailEnd type="none" w="med" len="med"/>
          </a:ln>
          <a:effectLst/>
        </p:spPr>
        <p:txBody>
          <a:bodyPr wrap="none" lIns="0" tIns="0" rIns="0" bIns="0" anchor="ctr">
            <a:spAutoFit/>
          </a:bodyPr>
          <a:lstStyle/>
          <a:p>
            <a:pPr algn="l" defTabSz="914400">
              <a:lnSpc>
                <a:spcPts val="1800"/>
              </a:lnSpc>
            </a:pPr>
            <a:r>
              <a:rPr lang="en-US" sz="1500" b="0">
                <a:latin typeface="Montserrat Regular" charset="0"/>
                <a:ea typeface="Montserrat Regular" charset="0"/>
                <a:cs typeface="Montserrat Regular" charset="0"/>
                <a:sym typeface="Montserrat Regular" charset="0"/>
                <a:hlinkClick r:id="rId14"/>
              </a:rPr>
              <a:t>bloodhoundeducation.com</a:t>
            </a:r>
            <a:endParaRPr lang="en-US" sz="1500" b="0">
              <a:latin typeface="Montserrat Regular" charset="0"/>
              <a:ea typeface="Montserrat Regular" charset="0"/>
              <a:cs typeface="Montserrat Regular" charset="0"/>
              <a:sym typeface="Montserrat Regular" charset="0"/>
            </a:endParaRPr>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825500" rtl="0" fontAlgn="base" hangingPunct="0">
        <a:spcBef>
          <a:spcPct val="0"/>
        </a:spcBef>
        <a:spcAft>
          <a:spcPct val="0"/>
        </a:spcAft>
        <a:defRPr sz="11200">
          <a:solidFill>
            <a:srgbClr val="C00D0D"/>
          </a:solidFill>
          <a:latin typeface="+mj-lt"/>
          <a:ea typeface="+mj-ea"/>
          <a:cs typeface="+mj-cs"/>
          <a:sym typeface="Montserrat ExtraBold" charset="0"/>
        </a:defRPr>
      </a:lvl1pPr>
      <a:lvl2pPr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2pPr>
      <a:lvl3pPr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3pPr>
      <a:lvl4pPr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4pPr>
      <a:lvl5pPr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5pPr>
      <a:lvl6pPr marL="457200"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6pPr>
      <a:lvl7pPr marL="914400"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7pPr>
      <a:lvl8pPr marL="1371600"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8pPr>
      <a:lvl9pPr marL="1828800"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9pPr>
    </p:titleStyle>
    <p:bodyStyle>
      <a:lvl1pPr marL="635000" indent="-635000"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1pPr>
      <a:lvl2pPr marL="11906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2pPr>
      <a:lvl3pPr marL="18256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3pPr>
      <a:lvl4pPr marL="24606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4pPr>
      <a:lvl5pPr marL="30956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5pPr>
      <a:lvl6pPr marL="35528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6pPr>
      <a:lvl7pPr marL="40100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7pPr>
      <a:lvl8pPr marL="44672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8pPr>
      <a:lvl9pPr marL="49244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3073" name="Picture 1" descr="BHE-LOGO-RC-BT-RGB.png"/>
          <p:cNvPicPr>
            <a:picLocks noChangeAspect="1"/>
          </p:cNvPicPr>
          <p:nvPr/>
        </p:nvPicPr>
        <p:blipFill>
          <a:blip r:embed="rId13"/>
          <a:srcRect/>
          <a:stretch>
            <a:fillRect/>
          </a:stretch>
        </p:blipFill>
        <p:spPr bwMode="auto">
          <a:xfrm>
            <a:off x="549275" y="11020425"/>
            <a:ext cx="3471863" cy="2162175"/>
          </a:xfrm>
          <a:prstGeom prst="rect">
            <a:avLst/>
          </a:prstGeom>
          <a:noFill/>
          <a:ln w="12700" cap="flat" cmpd="sng">
            <a:noFill/>
            <a:prstDash val="solid"/>
            <a:miter lim="400000"/>
            <a:headEnd type="none" w="med" len="med"/>
            <a:tailEnd type="none" w="med" len="med"/>
          </a:ln>
          <a:effectLst/>
        </p:spPr>
      </p:pic>
      <p:sp>
        <p:nvSpPr>
          <p:cNvPr id="3074" name="Rectangle 2"/>
          <p:cNvSpPr>
            <a:spLocks/>
          </p:cNvSpPr>
          <p:nvPr/>
        </p:nvSpPr>
        <p:spPr bwMode="auto">
          <a:xfrm>
            <a:off x="23393400" y="992188"/>
            <a:ext cx="1012825" cy="11730037"/>
          </a:xfrm>
          <a:prstGeom prst="rect">
            <a:avLst/>
          </a:prstGeom>
          <a:solidFill>
            <a:srgbClr val="C00D0D"/>
          </a:solidFill>
          <a:ln w="12700" cap="flat" cmpd="sng">
            <a:noFill/>
            <a:prstDash val="solid"/>
            <a:miter lim="400000"/>
            <a:headEnd type="none" w="med" len="med"/>
            <a:tailEnd type="none" w="med" len="med"/>
          </a:ln>
          <a:effectLst/>
        </p:spPr>
        <p:txBody>
          <a:bodyPr lIns="0" tIns="0" rIns="0" bIns="0" anchor="ctr"/>
          <a:lstStyle/>
          <a:p>
            <a:pPr>
              <a:lnSpc>
                <a:spcPct val="80000"/>
              </a:lnSpc>
            </a:pPr>
            <a:endParaRPr lang="en-US" b="0">
              <a:solidFill>
                <a:srgbClr val="FFFFFF"/>
              </a:solidFill>
              <a:latin typeface="Montserrat ExtraBold" charset="0"/>
              <a:ea typeface="Montserrat ExtraBold" charset="0"/>
              <a:cs typeface="Montserrat ExtraBold" charset="0"/>
              <a:sym typeface="Montserrat ExtraBold" charset="0"/>
            </a:endParaRPr>
          </a:p>
        </p:txBody>
      </p:sp>
      <p:sp>
        <p:nvSpPr>
          <p:cNvPr id="3075" name="Rectangle 3"/>
          <p:cNvSpPr>
            <a:spLocks noGrp="1"/>
          </p:cNvSpPr>
          <p:nvPr>
            <p:ph type="sldNum" sz="quarter" idx="2"/>
          </p:nvPr>
        </p:nvSpPr>
        <p:spPr bwMode="auto">
          <a:xfrm>
            <a:off x="22629813" y="12730163"/>
            <a:ext cx="763587" cy="838200"/>
          </a:xfrm>
          <a:prstGeom prst="rect">
            <a:avLst/>
          </a:prstGeom>
          <a:noFill/>
          <a:ln w="12700" cap="flat" cmpd="sng">
            <a:noFill/>
            <a:prstDash val="solid"/>
            <a:miter lim="400000"/>
            <a:headEnd type="none" w="med" len="med"/>
            <a:tailEnd type="none" w="med" len="med"/>
          </a:ln>
          <a:effectLst/>
        </p:spPr>
        <p:txBody>
          <a:bodyPr vert="horz" wrap="none" lIns="50800" tIns="50800" rIns="50800" bIns="50800" numCol="1" anchor="t" anchorCtr="0" compatLnSpc="1">
            <a:prstTxWarp prst="textNoShape">
              <a:avLst/>
            </a:prstTxWarp>
          </a:bodyPr>
          <a:lstStyle>
            <a:lvl1pPr algn="r">
              <a:defRPr sz="4800" b="0">
                <a:latin typeface="Montserrat Bold" charset="0"/>
                <a:ea typeface="Montserrat Bold" charset="0"/>
                <a:cs typeface="Montserrat Bold" charset="0"/>
                <a:sym typeface="Montserrat Bold" charset="0"/>
              </a:defRPr>
            </a:lvl1pPr>
          </a:lstStyle>
          <a:p>
            <a:fld id="{49A0563A-008B-466D-A1B9-3BC8973C40A0}" type="slidenum">
              <a:rPr lang="en-US"/>
              <a:pPr/>
              <a:t>‹#›</a:t>
            </a:fld>
            <a:endParaRPr lang="en-US"/>
          </a:p>
        </p:txBody>
      </p:sp>
      <p:sp>
        <p:nvSpPr>
          <p:cNvPr id="3076" name="Text Box 4"/>
          <p:cNvSpPr txBox="1">
            <a:spLocks/>
          </p:cNvSpPr>
          <p:nvPr/>
        </p:nvSpPr>
        <p:spPr bwMode="auto">
          <a:xfrm>
            <a:off x="979488" y="13138150"/>
            <a:ext cx="2630487" cy="230188"/>
          </a:xfrm>
          <a:prstGeom prst="rect">
            <a:avLst/>
          </a:prstGeom>
          <a:noFill/>
          <a:ln w="12700" cap="flat" cmpd="sng">
            <a:noFill/>
            <a:prstDash val="solid"/>
            <a:miter lim="400000"/>
            <a:headEnd type="none" w="med" len="med"/>
            <a:tailEnd type="none" w="med" len="med"/>
          </a:ln>
          <a:effectLst/>
        </p:spPr>
        <p:txBody>
          <a:bodyPr wrap="none" lIns="0" tIns="0" rIns="0" bIns="0" anchor="ctr">
            <a:spAutoFit/>
          </a:bodyPr>
          <a:lstStyle/>
          <a:p>
            <a:pPr algn="l" defTabSz="914400">
              <a:lnSpc>
                <a:spcPts val="1800"/>
              </a:lnSpc>
            </a:pPr>
            <a:r>
              <a:rPr lang="en-US" sz="1500" b="0">
                <a:latin typeface="Montserrat Regular" charset="0"/>
                <a:ea typeface="Montserrat Regular" charset="0"/>
                <a:cs typeface="Montserrat Regular" charset="0"/>
                <a:sym typeface="Montserrat Regular" charset="0"/>
                <a:hlinkClick r:id="rId14"/>
              </a:rPr>
              <a:t>bloodhoundeducation.com</a:t>
            </a:r>
            <a:endParaRPr lang="en-US" sz="1500" b="0">
              <a:latin typeface="Montserrat Regular" charset="0"/>
              <a:ea typeface="Montserrat Regular" charset="0"/>
              <a:cs typeface="Montserrat Regular" charset="0"/>
              <a:sym typeface="Montserrat Regular" charset="0"/>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825500" rtl="0" fontAlgn="base" hangingPunct="0">
        <a:spcBef>
          <a:spcPct val="0"/>
        </a:spcBef>
        <a:spcAft>
          <a:spcPct val="0"/>
        </a:spcAft>
        <a:defRPr sz="11200">
          <a:solidFill>
            <a:srgbClr val="C00D0D"/>
          </a:solidFill>
          <a:latin typeface="+mj-lt"/>
          <a:ea typeface="+mj-ea"/>
          <a:cs typeface="+mj-cs"/>
          <a:sym typeface="Montserrat ExtraBold" charset="0"/>
        </a:defRPr>
      </a:lvl1pPr>
      <a:lvl2pPr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2pPr>
      <a:lvl3pPr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3pPr>
      <a:lvl4pPr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4pPr>
      <a:lvl5pPr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5pPr>
      <a:lvl6pPr marL="457200"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6pPr>
      <a:lvl7pPr marL="914400"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7pPr>
      <a:lvl8pPr marL="1371600"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8pPr>
      <a:lvl9pPr marL="1828800"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9pPr>
    </p:titleStyle>
    <p:bodyStyle>
      <a:lvl1pPr marL="635000" indent="-635000"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1pPr>
      <a:lvl2pPr marL="11906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2pPr>
      <a:lvl3pPr marL="18256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3pPr>
      <a:lvl4pPr marL="24606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4pPr>
      <a:lvl5pPr marL="30956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5pPr>
      <a:lvl6pPr marL="35528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6pPr>
      <a:lvl7pPr marL="40100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7pPr>
      <a:lvl8pPr marL="44672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8pPr>
      <a:lvl9pPr marL="49244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6145" name="Picture 1" descr="BHE-LOGO-RC-BT-RGB.png"/>
          <p:cNvPicPr>
            <a:picLocks noChangeAspect="1"/>
          </p:cNvPicPr>
          <p:nvPr/>
        </p:nvPicPr>
        <p:blipFill>
          <a:blip r:embed="rId14"/>
          <a:srcRect/>
          <a:stretch>
            <a:fillRect/>
          </a:stretch>
        </p:blipFill>
        <p:spPr bwMode="auto">
          <a:xfrm>
            <a:off x="549275" y="11020425"/>
            <a:ext cx="3471863" cy="2162175"/>
          </a:xfrm>
          <a:prstGeom prst="rect">
            <a:avLst/>
          </a:prstGeom>
          <a:noFill/>
          <a:ln w="12700" cap="flat" cmpd="sng">
            <a:noFill/>
            <a:prstDash val="solid"/>
            <a:miter lim="400000"/>
            <a:headEnd type="none" w="med" len="med"/>
            <a:tailEnd type="none" w="med" len="med"/>
          </a:ln>
          <a:effectLst/>
        </p:spPr>
      </p:pic>
      <p:sp>
        <p:nvSpPr>
          <p:cNvPr id="6146" name="Text Box 2"/>
          <p:cNvSpPr txBox="1">
            <a:spLocks/>
          </p:cNvSpPr>
          <p:nvPr/>
        </p:nvSpPr>
        <p:spPr bwMode="auto">
          <a:xfrm>
            <a:off x="979488" y="13138150"/>
            <a:ext cx="2630487" cy="230188"/>
          </a:xfrm>
          <a:prstGeom prst="rect">
            <a:avLst/>
          </a:prstGeom>
          <a:noFill/>
          <a:ln w="12700" cap="flat" cmpd="sng">
            <a:noFill/>
            <a:prstDash val="solid"/>
            <a:miter lim="400000"/>
            <a:headEnd type="none" w="med" len="med"/>
            <a:tailEnd type="none" w="med" len="med"/>
          </a:ln>
          <a:effectLst/>
        </p:spPr>
        <p:txBody>
          <a:bodyPr wrap="none" lIns="0" tIns="0" rIns="0" bIns="0" anchor="ctr">
            <a:spAutoFit/>
          </a:bodyPr>
          <a:lstStyle/>
          <a:p>
            <a:pPr algn="l" defTabSz="914400">
              <a:lnSpc>
                <a:spcPts val="1800"/>
              </a:lnSpc>
            </a:pPr>
            <a:r>
              <a:rPr lang="en-US" sz="1500" b="0">
                <a:latin typeface="Montserrat Regular" charset="0"/>
                <a:ea typeface="Montserrat Regular" charset="0"/>
                <a:cs typeface="Montserrat Regular" charset="0"/>
                <a:sym typeface="Montserrat Regular" charset="0"/>
                <a:hlinkClick r:id="rId15"/>
              </a:rPr>
              <a:t>bloodhoundeducation.com</a:t>
            </a:r>
            <a:endParaRPr lang="en-US" sz="1500" b="0">
              <a:latin typeface="Montserrat Regular" charset="0"/>
              <a:ea typeface="Montserrat Regular" charset="0"/>
              <a:cs typeface="Montserrat Regular" charset="0"/>
              <a:sym typeface="Montserrat Regular" charset="0"/>
            </a:endParaRPr>
          </a:p>
        </p:txBody>
      </p:sp>
      <p:sp>
        <p:nvSpPr>
          <p:cNvPr id="6147" name="Rectangle 3"/>
          <p:cNvSpPr>
            <a:spLocks noGrp="1"/>
          </p:cNvSpPr>
          <p:nvPr>
            <p:ph type="title"/>
          </p:nvPr>
        </p:nvSpPr>
        <p:spPr bwMode="auto">
          <a:xfrm>
            <a:off x="979488" y="992188"/>
            <a:ext cx="22423437" cy="1790700"/>
          </a:xfrm>
          <a:prstGeom prst="rect">
            <a:avLst/>
          </a:prstGeom>
          <a:noFill/>
          <a:ln w="12700" cap="flat" cmpd="sng">
            <a:noFill/>
            <a:prstDash val="solid"/>
            <a:miter lim="400000"/>
            <a:headEnd type="none" w="med" len="med"/>
            <a:tailEnd type="none" w="med" len="med"/>
          </a:ln>
          <a:effectLst/>
        </p:spPr>
        <p:txBody>
          <a:bodyPr vert="horz" wrap="square" lIns="50800" tIns="50800" rIns="50800" bIns="50800" numCol="1" anchor="t" anchorCtr="0" compatLnSpc="1">
            <a:prstTxWarp prst="textNoShape">
              <a:avLst/>
            </a:prstTxWarp>
          </a:bodyPr>
          <a:lstStyle/>
          <a:p>
            <a:pPr lvl="0"/>
            <a:r>
              <a:rPr lang="en-US">
                <a:sym typeface="Montserrat ExtraBold" charset="0"/>
              </a:rPr>
              <a:t>Click to edit Master title style</a:t>
            </a:r>
          </a:p>
        </p:txBody>
      </p:sp>
      <p:sp>
        <p:nvSpPr>
          <p:cNvPr id="6148" name="Rectangle 4"/>
          <p:cNvSpPr>
            <a:spLocks noGrp="1"/>
          </p:cNvSpPr>
          <p:nvPr>
            <p:ph type="sldNum" sz="quarter" idx="2"/>
          </p:nvPr>
        </p:nvSpPr>
        <p:spPr bwMode="auto">
          <a:xfrm>
            <a:off x="22628225" y="12719050"/>
            <a:ext cx="763588" cy="838200"/>
          </a:xfrm>
          <a:prstGeom prst="rect">
            <a:avLst/>
          </a:prstGeom>
          <a:noFill/>
          <a:ln w="12700" cap="flat" cmpd="sng">
            <a:noFill/>
            <a:prstDash val="solid"/>
            <a:miter lim="400000"/>
            <a:headEnd type="none" w="med" len="med"/>
            <a:tailEnd type="none" w="med" len="med"/>
          </a:ln>
          <a:effectLst/>
        </p:spPr>
        <p:txBody>
          <a:bodyPr vert="horz" wrap="none" lIns="50800" tIns="50800" rIns="50800" bIns="50800" numCol="1" anchor="t" anchorCtr="0" compatLnSpc="1">
            <a:prstTxWarp prst="textNoShape">
              <a:avLst/>
            </a:prstTxWarp>
          </a:bodyPr>
          <a:lstStyle>
            <a:lvl1pPr algn="r">
              <a:defRPr sz="4800" b="0">
                <a:latin typeface="Montserrat Bold" charset="0"/>
                <a:ea typeface="Montserrat Bold" charset="0"/>
                <a:cs typeface="Montserrat Bold" charset="0"/>
                <a:sym typeface="Montserrat Bold" charset="0"/>
              </a:defRPr>
            </a:lvl1pPr>
          </a:lstStyle>
          <a:p>
            <a:fld id="{DAAF278B-E8B1-45FD-B520-D6396AC33422}" type="slidenum">
              <a:rPr lang="en-US"/>
              <a:pPr/>
              <a:t>‹#›</a:t>
            </a:fld>
            <a:endParaRPr lang="en-US"/>
          </a:p>
        </p:txBody>
      </p:sp>
      <p:sp>
        <p:nvSpPr>
          <p:cNvPr id="6149" name="Text Box 5"/>
          <p:cNvSpPr txBox="1">
            <a:spLocks/>
          </p:cNvSpPr>
          <p:nvPr/>
        </p:nvSpPr>
        <p:spPr bwMode="auto">
          <a:xfrm>
            <a:off x="2855913" y="4808538"/>
            <a:ext cx="6805612" cy="571500"/>
          </a:xfrm>
          <a:prstGeom prst="rect">
            <a:avLst/>
          </a:prstGeom>
          <a:noFill/>
          <a:ln w="12700" cap="flat" cmpd="sng">
            <a:noFill/>
            <a:prstDash val="solid"/>
            <a:miter lim="400000"/>
            <a:headEnd type="none" w="med" len="med"/>
            <a:tailEnd type="none" w="med" len="med"/>
          </a:ln>
          <a:effectLst/>
        </p:spPr>
        <p:txBody>
          <a:bodyPr wrap="none" lIns="50800" tIns="50800" rIns="50800" bIns="50800" anchor="ctr">
            <a:spAutoFit/>
          </a:bodyPr>
          <a:lstStyle/>
          <a:p>
            <a:pPr algn="l"/>
            <a:r>
              <a:rPr lang="en-US" b="0">
                <a:latin typeface="Montserrat ExtraBold" charset="0"/>
                <a:ea typeface="Montserrat ExtraBold" charset="0"/>
                <a:cs typeface="Montserrat ExtraBold" charset="0"/>
                <a:sym typeface="Montserrat ExtraBold" charset="0"/>
              </a:rPr>
              <a:t>www.bloodhoundeducation.com</a:t>
            </a:r>
          </a:p>
        </p:txBody>
      </p:sp>
      <p:pic>
        <p:nvPicPr>
          <p:cNvPr id="6150" name="Picture 6" descr="FACEBOOK-300.png"/>
          <p:cNvPicPr>
            <a:picLocks noChangeAspect="1"/>
          </p:cNvPicPr>
          <p:nvPr/>
        </p:nvPicPr>
        <p:blipFill>
          <a:blip r:embed="rId16"/>
          <a:srcRect/>
          <a:stretch>
            <a:fillRect/>
          </a:stretch>
        </p:blipFill>
        <p:spPr bwMode="auto">
          <a:xfrm>
            <a:off x="979488" y="8234363"/>
            <a:ext cx="1395412" cy="1395412"/>
          </a:xfrm>
          <a:prstGeom prst="rect">
            <a:avLst/>
          </a:prstGeom>
          <a:noFill/>
          <a:ln w="12700" cap="flat" cmpd="sng">
            <a:noFill/>
            <a:prstDash val="solid"/>
            <a:miter lim="400000"/>
            <a:headEnd type="none" w="med" len="med"/>
            <a:tailEnd type="none" w="med" len="med"/>
          </a:ln>
          <a:effectLst/>
        </p:spPr>
      </p:pic>
      <p:sp>
        <p:nvSpPr>
          <p:cNvPr id="6151" name="Text Box 7"/>
          <p:cNvSpPr txBox="1">
            <a:spLocks/>
          </p:cNvSpPr>
          <p:nvPr/>
        </p:nvSpPr>
        <p:spPr bwMode="auto">
          <a:xfrm>
            <a:off x="2855913" y="4367659"/>
            <a:ext cx="3779417" cy="564257"/>
          </a:xfrm>
          <a:prstGeom prst="rect">
            <a:avLst/>
          </a:prstGeom>
          <a:noFill/>
          <a:ln w="12700" cap="flat" cmpd="sng">
            <a:noFill/>
            <a:prstDash val="solid"/>
            <a:miter lim="400000"/>
            <a:headEnd type="none" w="med" len="med"/>
            <a:tailEnd type="none" w="med" len="med"/>
          </a:ln>
          <a:effectLst/>
        </p:spPr>
        <p:txBody>
          <a:bodyPr wrap="none" lIns="50800" tIns="50800" rIns="50800" bIns="50800" anchor="ctr">
            <a:spAutoFit/>
          </a:bodyPr>
          <a:lstStyle/>
          <a:p>
            <a:pPr algn="l"/>
            <a:r>
              <a:rPr lang="en-US" b="0">
                <a:solidFill>
                  <a:srgbClr val="C00D0D"/>
                </a:solidFill>
                <a:latin typeface="Montserrat ExtraBold" charset="0"/>
                <a:ea typeface="Montserrat ExtraBold" charset="0"/>
                <a:cs typeface="Montserrat ExtraBold" charset="0"/>
                <a:sym typeface="Montserrat ExtraBold" charset="0"/>
              </a:rPr>
              <a:t>SEE</a:t>
            </a:r>
            <a:r>
              <a:rPr lang="en-US" b="0" baseline="0">
                <a:solidFill>
                  <a:srgbClr val="C00D0D"/>
                </a:solidFill>
                <a:latin typeface="Montserrat ExtraBold" charset="0"/>
                <a:ea typeface="Montserrat ExtraBold" charset="0"/>
                <a:cs typeface="Montserrat ExtraBold" charset="0"/>
                <a:sym typeface="Montserrat ExtraBold" charset="0"/>
              </a:rPr>
              <a:t> OUR WEBSITE</a:t>
            </a:r>
            <a:r>
              <a:rPr lang="en-US" b="0">
                <a:solidFill>
                  <a:srgbClr val="C00D0D"/>
                </a:solidFill>
                <a:latin typeface="Montserrat ExtraBold" charset="0"/>
                <a:ea typeface="Montserrat ExtraBold" charset="0"/>
                <a:cs typeface="Montserrat ExtraBold" charset="0"/>
                <a:sym typeface="Montserrat ExtraBold" charset="0"/>
              </a:rPr>
              <a:t>:</a:t>
            </a:r>
          </a:p>
        </p:txBody>
      </p:sp>
      <p:sp>
        <p:nvSpPr>
          <p:cNvPr id="6152" name="Text Box 8"/>
          <p:cNvSpPr txBox="1">
            <a:spLocks/>
          </p:cNvSpPr>
          <p:nvPr/>
        </p:nvSpPr>
        <p:spPr bwMode="auto">
          <a:xfrm>
            <a:off x="2855913" y="6842571"/>
            <a:ext cx="6142579" cy="564257"/>
          </a:xfrm>
          <a:prstGeom prst="rect">
            <a:avLst/>
          </a:prstGeom>
          <a:noFill/>
          <a:ln w="12700" cap="flat" cmpd="sng">
            <a:noFill/>
            <a:prstDash val="solid"/>
            <a:miter lim="400000"/>
            <a:headEnd type="none" w="med" len="med"/>
            <a:tailEnd type="none" w="med" len="med"/>
          </a:ln>
          <a:effectLst/>
        </p:spPr>
        <p:txBody>
          <a:bodyPr wrap="none" lIns="50800" tIns="50800" rIns="50800" bIns="50800" anchor="ctr">
            <a:spAutoFit/>
          </a:bodyPr>
          <a:lstStyle/>
          <a:p>
            <a:pPr algn="l"/>
            <a:r>
              <a:rPr lang="en-US" b="0">
                <a:latin typeface="Montserrat ExtraBold" charset="0"/>
                <a:ea typeface="Montserrat ExtraBold" charset="0"/>
                <a:cs typeface="Montserrat ExtraBold" charset="0"/>
                <a:sym typeface="Montserrat ExtraBold" charset="0"/>
              </a:rPr>
              <a:t>www.twitter.com/BLOODHOUND_EDU</a:t>
            </a:r>
          </a:p>
        </p:txBody>
      </p:sp>
      <p:sp>
        <p:nvSpPr>
          <p:cNvPr id="6153" name="Text Box 9"/>
          <p:cNvSpPr txBox="1">
            <a:spLocks/>
          </p:cNvSpPr>
          <p:nvPr/>
        </p:nvSpPr>
        <p:spPr bwMode="auto">
          <a:xfrm>
            <a:off x="2855913" y="6394450"/>
            <a:ext cx="3409950" cy="571500"/>
          </a:xfrm>
          <a:prstGeom prst="rect">
            <a:avLst/>
          </a:prstGeom>
          <a:noFill/>
          <a:ln w="12700" cap="flat" cmpd="sng">
            <a:noFill/>
            <a:prstDash val="solid"/>
            <a:miter lim="400000"/>
            <a:headEnd type="none" w="med" len="med"/>
            <a:tailEnd type="none" w="med" len="med"/>
          </a:ln>
          <a:effectLst/>
        </p:spPr>
        <p:txBody>
          <a:bodyPr wrap="none" lIns="50800" tIns="50800" rIns="50800" bIns="50800" anchor="ctr">
            <a:spAutoFit/>
          </a:bodyPr>
          <a:lstStyle/>
          <a:p>
            <a:pPr algn="l"/>
            <a:r>
              <a:rPr lang="en-US" b="0">
                <a:solidFill>
                  <a:srgbClr val="C00D0D"/>
                </a:solidFill>
                <a:latin typeface="Montserrat ExtraBold" charset="0"/>
                <a:ea typeface="Montserrat ExtraBold" charset="0"/>
                <a:cs typeface="Montserrat ExtraBold" charset="0"/>
                <a:sym typeface="Montserrat ExtraBold" charset="0"/>
              </a:rPr>
              <a:t>FOLLOW US ON:</a:t>
            </a:r>
          </a:p>
        </p:txBody>
      </p:sp>
      <p:sp>
        <p:nvSpPr>
          <p:cNvPr id="6154" name="Text Box 10"/>
          <p:cNvSpPr txBox="1">
            <a:spLocks/>
          </p:cNvSpPr>
          <p:nvPr/>
        </p:nvSpPr>
        <p:spPr bwMode="auto">
          <a:xfrm>
            <a:off x="2855913" y="8869363"/>
            <a:ext cx="8866187" cy="571500"/>
          </a:xfrm>
          <a:prstGeom prst="rect">
            <a:avLst/>
          </a:prstGeom>
          <a:noFill/>
          <a:ln w="12700" cap="flat" cmpd="sng">
            <a:noFill/>
            <a:prstDash val="solid"/>
            <a:miter lim="400000"/>
            <a:headEnd type="none" w="med" len="med"/>
            <a:tailEnd type="none" w="med" len="med"/>
          </a:ln>
          <a:effectLst/>
        </p:spPr>
        <p:txBody>
          <a:bodyPr wrap="none" lIns="50800" tIns="50800" rIns="50800" bIns="50800" anchor="ctr">
            <a:spAutoFit/>
          </a:bodyPr>
          <a:lstStyle/>
          <a:p>
            <a:pPr algn="l"/>
            <a:r>
              <a:rPr lang="en-US" b="0">
                <a:latin typeface="Montserrat ExtraBold" charset="0"/>
                <a:ea typeface="Montserrat ExtraBold" charset="0"/>
                <a:cs typeface="Montserrat ExtraBold" charset="0"/>
                <a:sym typeface="Montserrat ExtraBold" charset="0"/>
              </a:rPr>
              <a:t>www.facebook.com/bloodhoundeducation</a:t>
            </a:r>
          </a:p>
        </p:txBody>
      </p:sp>
      <p:sp>
        <p:nvSpPr>
          <p:cNvPr id="6155" name="Text Box 11"/>
          <p:cNvSpPr txBox="1">
            <a:spLocks/>
          </p:cNvSpPr>
          <p:nvPr/>
        </p:nvSpPr>
        <p:spPr bwMode="auto">
          <a:xfrm>
            <a:off x="2855913" y="8423275"/>
            <a:ext cx="2616200" cy="571500"/>
          </a:xfrm>
          <a:prstGeom prst="rect">
            <a:avLst/>
          </a:prstGeom>
          <a:noFill/>
          <a:ln w="12700" cap="flat" cmpd="sng">
            <a:noFill/>
            <a:prstDash val="solid"/>
            <a:miter lim="400000"/>
            <a:headEnd type="none" w="med" len="med"/>
            <a:tailEnd type="none" w="med" len="med"/>
          </a:ln>
          <a:effectLst/>
        </p:spPr>
        <p:txBody>
          <a:bodyPr wrap="none" lIns="50800" tIns="50800" rIns="50800" bIns="50800" anchor="ctr">
            <a:spAutoFit/>
          </a:bodyPr>
          <a:lstStyle/>
          <a:p>
            <a:pPr algn="l"/>
            <a:r>
              <a:rPr lang="en-US" b="0">
                <a:solidFill>
                  <a:srgbClr val="C00D0D"/>
                </a:solidFill>
                <a:latin typeface="Montserrat ExtraBold" charset="0"/>
                <a:ea typeface="Montserrat ExtraBold" charset="0"/>
                <a:cs typeface="Montserrat ExtraBold" charset="0"/>
                <a:sym typeface="Montserrat ExtraBold" charset="0"/>
              </a:rPr>
              <a:t>FIND US ON:</a:t>
            </a:r>
          </a:p>
        </p:txBody>
      </p:sp>
      <p:pic>
        <p:nvPicPr>
          <p:cNvPr id="6156" name="Picture 12" descr="WEB-300.png"/>
          <p:cNvPicPr>
            <a:picLocks noChangeAspect="1"/>
          </p:cNvPicPr>
          <p:nvPr/>
        </p:nvPicPr>
        <p:blipFill>
          <a:blip r:embed="rId17"/>
          <a:srcRect/>
          <a:stretch>
            <a:fillRect/>
          </a:stretch>
        </p:blipFill>
        <p:spPr bwMode="auto">
          <a:xfrm>
            <a:off x="979488" y="4175125"/>
            <a:ext cx="1395412" cy="1395413"/>
          </a:xfrm>
          <a:prstGeom prst="rect">
            <a:avLst/>
          </a:prstGeom>
          <a:noFill/>
          <a:ln w="12700" cap="flat" cmpd="sng">
            <a:noFill/>
            <a:prstDash val="solid"/>
            <a:miter lim="400000"/>
            <a:headEnd type="none" w="med" len="med"/>
            <a:tailEnd type="none" w="med" len="med"/>
          </a:ln>
          <a:effectLst/>
        </p:spPr>
      </p:pic>
      <p:pic>
        <p:nvPicPr>
          <p:cNvPr id="6157" name="Picture 13" descr="TWITTER-300.png"/>
          <p:cNvPicPr>
            <a:picLocks noChangeAspect="1"/>
          </p:cNvPicPr>
          <p:nvPr/>
        </p:nvPicPr>
        <p:blipFill>
          <a:blip r:embed="rId18"/>
          <a:srcRect/>
          <a:stretch>
            <a:fillRect/>
          </a:stretch>
        </p:blipFill>
        <p:spPr bwMode="auto">
          <a:xfrm>
            <a:off x="979488" y="6140450"/>
            <a:ext cx="1395412" cy="1397000"/>
          </a:xfrm>
          <a:prstGeom prst="rect">
            <a:avLst/>
          </a:prstGeom>
          <a:noFill/>
          <a:ln w="12700" cap="flat" cmpd="sng">
            <a:noFill/>
            <a:prstDash val="solid"/>
            <a:miter lim="400000"/>
            <a:headEnd type="none" w="med" len="med"/>
            <a:tailEnd type="none" w="med" len="med"/>
          </a:ln>
          <a:effec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44" r:id="rId12"/>
  </p:sldLayoutIdLst>
  <p:txStyles>
    <p:titleStyle>
      <a:lvl1pPr algn="l" defTabSz="825500" rtl="0" fontAlgn="base" hangingPunct="0">
        <a:spcBef>
          <a:spcPct val="0"/>
        </a:spcBef>
        <a:spcAft>
          <a:spcPct val="0"/>
        </a:spcAft>
        <a:defRPr sz="11200">
          <a:solidFill>
            <a:srgbClr val="C00D0D"/>
          </a:solidFill>
          <a:latin typeface="+mj-lt"/>
          <a:ea typeface="+mj-ea"/>
          <a:cs typeface="+mj-cs"/>
          <a:sym typeface="Montserrat ExtraBold" charset="0"/>
        </a:defRPr>
      </a:lvl1pPr>
      <a:lvl2pPr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2pPr>
      <a:lvl3pPr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3pPr>
      <a:lvl4pPr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4pPr>
      <a:lvl5pPr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5pPr>
      <a:lvl6pPr marL="457200"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6pPr>
      <a:lvl7pPr marL="914400"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7pPr>
      <a:lvl8pPr marL="1371600"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8pPr>
      <a:lvl9pPr marL="1828800"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9pPr>
    </p:titleStyle>
    <p:bodyStyle>
      <a:lvl1pPr marL="635000" indent="-635000"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1pPr>
      <a:lvl2pPr marL="11906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2pPr>
      <a:lvl3pPr marL="18256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3pPr>
      <a:lvl4pPr marL="24606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4pPr>
      <a:lvl5pPr marL="30956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5pPr>
      <a:lvl6pPr marL="35528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6pPr>
      <a:lvl7pPr marL="40100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7pPr>
      <a:lvl8pPr marL="44672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8pPr>
      <a:lvl9pPr marL="49244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p:cNvSpPr>
          <p:nvPr>
            <p:ph type="title"/>
          </p:nvPr>
        </p:nvSpPr>
        <p:spPr bwMode="auto">
          <a:xfrm>
            <a:off x="985838" y="2298700"/>
            <a:ext cx="21620162" cy="4648200"/>
          </a:xfrm>
          <a:prstGeom prst="rect">
            <a:avLst/>
          </a:prstGeom>
          <a:noFill/>
          <a:ln w="12700" cap="flat" cmpd="sng">
            <a:noFill/>
            <a:prstDash val="solid"/>
            <a:miter lim="400000"/>
            <a:headEnd type="none" w="med" len="med"/>
            <a:tailEnd type="none" w="med" len="med"/>
          </a:ln>
          <a:effectLst/>
        </p:spPr>
        <p:txBody>
          <a:bodyPr vert="horz" wrap="square" lIns="50800" tIns="50800" rIns="50800" bIns="50800" numCol="1" anchor="b" anchorCtr="0" compatLnSpc="1">
            <a:prstTxWarp prst="textNoShape">
              <a:avLst/>
            </a:prstTxWarp>
          </a:bodyPr>
          <a:lstStyle/>
          <a:p>
            <a:pPr lvl="0"/>
            <a:r>
              <a:rPr lang="en-US">
                <a:sym typeface="Montserrat ExtraBold" charset="0"/>
              </a:rPr>
              <a:t>Click to edit Master title style</a:t>
            </a:r>
          </a:p>
        </p:txBody>
      </p:sp>
      <p:sp>
        <p:nvSpPr>
          <p:cNvPr id="7170" name="Rectangle 2"/>
          <p:cNvSpPr>
            <a:spLocks noGrp="1"/>
          </p:cNvSpPr>
          <p:nvPr>
            <p:ph type="body" sz="quarter" idx="1"/>
          </p:nvPr>
        </p:nvSpPr>
        <p:spPr bwMode="auto">
          <a:xfrm>
            <a:off x="7361238" y="7073900"/>
            <a:ext cx="9659937" cy="1587500"/>
          </a:xfrm>
          <a:prstGeom prst="rect">
            <a:avLst/>
          </a:prstGeom>
          <a:noFill/>
          <a:ln w="12700" cap="flat" cmpd="sng">
            <a:noFill/>
            <a:prstDash val="solid"/>
            <a:miter lim="400000"/>
            <a:headEnd type="none" w="med" len="med"/>
            <a:tailEnd type="none" w="med" len="med"/>
          </a:ln>
          <a:effectLst/>
        </p:spPr>
        <p:txBody>
          <a:bodyPr vert="horz" wrap="square" lIns="50800" tIns="50800" rIns="50800" bIns="50800" numCol="1" anchor="t" anchorCtr="0" compatLnSpc="1">
            <a:prstTxWarp prst="textNoShape">
              <a:avLst/>
            </a:prstTxWarp>
          </a:bodyPr>
          <a:lstStyle/>
          <a:p>
            <a:pPr lvl="0"/>
            <a:r>
              <a:rPr lang="en-US">
                <a:sym typeface="Montserrat Light" charset="0"/>
              </a:rPr>
              <a:t>Click to edit Master text styles</a:t>
            </a:r>
          </a:p>
          <a:p>
            <a:pPr lvl="1"/>
            <a:r>
              <a:rPr lang="en-US">
                <a:sym typeface="Montserrat Light" charset="0"/>
              </a:rPr>
              <a:t>Second level</a:t>
            </a:r>
          </a:p>
          <a:p>
            <a:pPr lvl="2"/>
            <a:r>
              <a:rPr lang="en-US">
                <a:sym typeface="Montserrat Light" charset="0"/>
              </a:rPr>
              <a:t>Third level</a:t>
            </a:r>
          </a:p>
          <a:p>
            <a:pPr lvl="3"/>
            <a:r>
              <a:rPr lang="en-US">
                <a:sym typeface="Montserrat Light" charset="0"/>
              </a:rPr>
              <a:t>Fourth level</a:t>
            </a:r>
          </a:p>
          <a:p>
            <a:pPr lvl="4"/>
            <a:r>
              <a:rPr lang="en-US">
                <a:sym typeface="Montserrat Light" charset="0"/>
              </a:rPr>
              <a:t>Fifth level</a:t>
            </a:r>
          </a:p>
        </p:txBody>
      </p:sp>
      <p:pic>
        <p:nvPicPr>
          <p:cNvPr id="7171" name="Picture 3" descr="BHE-LOGO-RC-BT-RGB.png"/>
          <p:cNvPicPr>
            <a:picLocks noChangeAspect="1"/>
          </p:cNvPicPr>
          <p:nvPr/>
        </p:nvPicPr>
        <p:blipFill>
          <a:blip r:embed="rId13"/>
          <a:srcRect/>
          <a:stretch>
            <a:fillRect/>
          </a:stretch>
        </p:blipFill>
        <p:spPr bwMode="auto">
          <a:xfrm>
            <a:off x="8972550" y="9590088"/>
            <a:ext cx="6437313" cy="4005262"/>
          </a:xfrm>
          <a:prstGeom prst="rect">
            <a:avLst/>
          </a:prstGeom>
          <a:noFill/>
          <a:ln w="12700" cap="flat" cmpd="sng">
            <a:noFill/>
            <a:prstDash val="solid"/>
            <a:miter lim="400000"/>
            <a:headEnd type="none" w="med" len="med"/>
            <a:tailEnd type="none" w="med" len="med"/>
          </a:ln>
          <a:effectLst/>
        </p:spPr>
      </p:pic>
      <p:sp>
        <p:nvSpPr>
          <p:cNvPr id="7172" name="Rectangle 4"/>
          <p:cNvSpPr>
            <a:spLocks noGrp="1"/>
          </p:cNvSpPr>
          <p:nvPr>
            <p:ph type="sldNum" sz="quarter" idx="2"/>
          </p:nvPr>
        </p:nvSpPr>
        <p:spPr bwMode="auto">
          <a:xfrm>
            <a:off x="22632988" y="12723813"/>
            <a:ext cx="763587" cy="838200"/>
          </a:xfrm>
          <a:prstGeom prst="rect">
            <a:avLst/>
          </a:prstGeom>
          <a:noFill/>
          <a:ln w="12700" cap="flat" cmpd="sng">
            <a:noFill/>
            <a:prstDash val="solid"/>
            <a:miter lim="400000"/>
            <a:headEnd type="none" w="med" len="med"/>
            <a:tailEnd type="none" w="med" len="med"/>
          </a:ln>
          <a:effectLst/>
        </p:spPr>
        <p:txBody>
          <a:bodyPr vert="horz" wrap="none" lIns="50800" tIns="50800" rIns="50800" bIns="50800" numCol="1" anchor="t" anchorCtr="0" compatLnSpc="1">
            <a:prstTxWarp prst="textNoShape">
              <a:avLst/>
            </a:prstTxWarp>
          </a:bodyPr>
          <a:lstStyle>
            <a:lvl1pPr algn="r">
              <a:defRPr sz="4800" b="0">
                <a:latin typeface="Montserrat Bold" charset="0"/>
                <a:ea typeface="Montserrat Bold" charset="0"/>
                <a:cs typeface="Montserrat Bold" charset="0"/>
                <a:sym typeface="Montserrat Bold" charset="0"/>
              </a:defRPr>
            </a:lvl1pPr>
          </a:lstStyle>
          <a:p>
            <a:fld id="{85C1BAC5-3977-4A13-8D77-AD0CE470FC6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825500" rtl="0" fontAlgn="base" hangingPunct="0">
        <a:spcBef>
          <a:spcPct val="0"/>
        </a:spcBef>
        <a:spcAft>
          <a:spcPct val="0"/>
        </a:spcAft>
        <a:defRPr sz="11200">
          <a:solidFill>
            <a:srgbClr val="C00D0D"/>
          </a:solidFill>
          <a:latin typeface="+mj-lt"/>
          <a:ea typeface="+mj-ea"/>
          <a:cs typeface="+mj-cs"/>
          <a:sym typeface="Montserrat ExtraBold" charset="0"/>
        </a:defRPr>
      </a:lvl1pPr>
      <a:lvl2pPr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2pPr>
      <a:lvl3pPr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3pPr>
      <a:lvl4pPr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4pPr>
      <a:lvl5pPr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5pPr>
      <a:lvl6pPr marL="457200"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6pPr>
      <a:lvl7pPr marL="914400"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7pPr>
      <a:lvl8pPr marL="1371600"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8pPr>
      <a:lvl9pPr marL="1828800" algn="l" defTabSz="825500" rtl="0" fontAlgn="base" hangingPunct="0">
        <a:spcBef>
          <a:spcPct val="0"/>
        </a:spcBef>
        <a:spcAft>
          <a:spcPct val="0"/>
        </a:spcAft>
        <a:defRPr sz="11200">
          <a:solidFill>
            <a:srgbClr val="C00D0D"/>
          </a:solidFill>
          <a:latin typeface="Montserrat ExtraBold" charset="0"/>
          <a:ea typeface="Montserrat ExtraBold" charset="0"/>
          <a:cs typeface="Montserrat ExtraBold" charset="0"/>
          <a:sym typeface="Montserrat ExtraBold" charset="0"/>
        </a:defRPr>
      </a:lvl9pPr>
    </p:titleStyle>
    <p:bodyStyle>
      <a:lvl1pPr marL="635000" indent="-635000"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1pPr>
      <a:lvl2pPr marL="11906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2pPr>
      <a:lvl3pPr marL="18256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3pPr>
      <a:lvl4pPr marL="24606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4pPr>
      <a:lvl5pPr marL="30956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5pPr>
      <a:lvl6pPr marL="35528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6pPr>
      <a:lvl7pPr marL="40100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7pPr>
      <a:lvl8pPr marL="44672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8pPr>
      <a:lvl9pPr marL="4924425" indent="-555625" algn="l" defTabSz="825500" rtl="0" fontAlgn="base" hangingPunct="0">
        <a:spcBef>
          <a:spcPts val="5900"/>
        </a:spcBef>
        <a:spcAft>
          <a:spcPct val="0"/>
        </a:spcAft>
        <a:buSzPct val="125000"/>
        <a:buChar char="•"/>
        <a:defRPr sz="4200">
          <a:solidFill>
            <a:srgbClr val="000000"/>
          </a:solidFill>
          <a:latin typeface="+mn-lt"/>
          <a:ea typeface="+mn-ea"/>
          <a:cs typeface="+mn-cs"/>
          <a:sym typeface="Montserrat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DF7CA81-6F18-4933-84BF-A0C992678966}"/>
              </a:ext>
            </a:extLst>
          </p:cNvPr>
          <p:cNvSpPr>
            <a:spLocks noGrp="1" noChangeArrowheads="1"/>
          </p:cNvSpPr>
          <p:nvPr>
            <p:ph type="title"/>
          </p:nvPr>
        </p:nvSpPr>
        <p:spPr bwMode="auto">
          <a:xfrm>
            <a:off x="986368" y="2298700"/>
            <a:ext cx="2161963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Montserrat ExtraBold" panose="00000900000000000000" pitchFamily="2" charset="0"/>
              </a:rPr>
              <a:t>Click to edit Master title style</a:t>
            </a:r>
          </a:p>
        </p:txBody>
      </p:sp>
      <p:sp>
        <p:nvSpPr>
          <p:cNvPr id="1027" name="Rectangle 2">
            <a:extLst>
              <a:ext uri="{FF2B5EF4-FFF2-40B4-BE49-F238E27FC236}">
                <a16:creationId xmlns:a16="http://schemas.microsoft.com/office/drawing/2014/main" id="{9C156B8C-9E17-4968-AC45-DE3C1A2ACCB0}"/>
              </a:ext>
            </a:extLst>
          </p:cNvPr>
          <p:cNvSpPr>
            <a:spLocks noGrp="1" noChangeArrowheads="1"/>
          </p:cNvSpPr>
          <p:nvPr>
            <p:ph type="body" sz="quarter" idx="1"/>
          </p:nvPr>
        </p:nvSpPr>
        <p:spPr bwMode="auto">
          <a:xfrm>
            <a:off x="7361771" y="7073900"/>
            <a:ext cx="9660466"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Montserrat Light" panose="00000400000000000000" pitchFamily="2" charset="0"/>
              </a:rPr>
              <a:t>Click to edit Master text styles</a:t>
            </a:r>
          </a:p>
          <a:p>
            <a:pPr lvl="1"/>
            <a:r>
              <a:rPr lang="en-US" altLang="en-US">
                <a:sym typeface="Montserrat Light" panose="00000400000000000000" pitchFamily="2" charset="0"/>
              </a:rPr>
              <a:t>Second level</a:t>
            </a:r>
          </a:p>
          <a:p>
            <a:pPr lvl="2"/>
            <a:r>
              <a:rPr lang="en-US" altLang="en-US">
                <a:sym typeface="Montserrat Light" panose="00000400000000000000" pitchFamily="2" charset="0"/>
              </a:rPr>
              <a:t>Third level</a:t>
            </a:r>
          </a:p>
          <a:p>
            <a:pPr lvl="3"/>
            <a:r>
              <a:rPr lang="en-US" altLang="en-US">
                <a:sym typeface="Montserrat Light" panose="00000400000000000000" pitchFamily="2" charset="0"/>
              </a:rPr>
              <a:t>Fourth level</a:t>
            </a:r>
          </a:p>
          <a:p>
            <a:pPr lvl="4"/>
            <a:r>
              <a:rPr lang="en-US" altLang="en-US">
                <a:sym typeface="Montserrat Light" panose="00000400000000000000" pitchFamily="2" charset="0"/>
              </a:rPr>
              <a:t>Fifth level</a:t>
            </a:r>
          </a:p>
        </p:txBody>
      </p:sp>
      <p:pic>
        <p:nvPicPr>
          <p:cNvPr id="1028" name="Picture 3" descr="BHE-LOGO-RC-BT-RGB.png">
            <a:extLst>
              <a:ext uri="{FF2B5EF4-FFF2-40B4-BE49-F238E27FC236}">
                <a16:creationId xmlns:a16="http://schemas.microsoft.com/office/drawing/2014/main" id="{BD72DB07-E036-489F-88BA-C61C161079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74669" y="9591679"/>
            <a:ext cx="6434666" cy="400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7172" name="Rectangle 4">
            <a:extLst>
              <a:ext uri="{FF2B5EF4-FFF2-40B4-BE49-F238E27FC236}">
                <a16:creationId xmlns:a16="http://schemas.microsoft.com/office/drawing/2014/main" id="{D2E94149-6B9E-43FD-BA60-078C42853D17}"/>
              </a:ext>
            </a:extLst>
          </p:cNvPr>
          <p:cNvSpPr>
            <a:spLocks noGrp="1"/>
          </p:cNvSpPr>
          <p:nvPr>
            <p:ph type="sldNum" sz="quarter" idx="2"/>
          </p:nvPr>
        </p:nvSpPr>
        <p:spPr bwMode="auto">
          <a:xfrm>
            <a:off x="22631401" y="12725400"/>
            <a:ext cx="766234" cy="838200"/>
          </a:xfrm>
          <a:prstGeom prst="rect">
            <a:avLst/>
          </a:prstGeom>
          <a:noFill/>
          <a:ln w="12700" cap="flat" cmpd="sng">
            <a:noFill/>
            <a:prstDash val="solid"/>
            <a:miter lim="400000"/>
            <a:headEnd type="none" w="med" len="med"/>
            <a:tailEnd type="none" w="med" len="med"/>
          </a:ln>
          <a:effectLst/>
        </p:spPr>
        <p:txBody>
          <a:bodyPr vert="horz" wrap="none" lIns="50800" tIns="50800" rIns="50800" bIns="50800" numCol="1" anchor="t" anchorCtr="0" compatLnSpc="1">
            <a:prstTxWarp prst="textNoShape">
              <a:avLst/>
            </a:prstTxWarp>
          </a:bodyPr>
          <a:lstStyle>
            <a:lvl1pPr algn="r" eaLnBrk="1">
              <a:defRPr sz="3600" b="0">
                <a:latin typeface="Montserrat Bold" charset="0"/>
                <a:ea typeface="Montserrat Bold" charset="0"/>
                <a:cs typeface="Montserrat Bold" charset="0"/>
                <a:sym typeface="Montserrat Bold" charset="0"/>
              </a:defRPr>
            </a:lvl1pPr>
          </a:lstStyle>
          <a:p>
            <a:pPr>
              <a:defRPr/>
            </a:pPr>
            <a:fld id="{DCE16356-E94B-4B57-9DB4-26FFB2C502E3}"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20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204" r:id="rId12"/>
  </p:sldLayoutIdLst>
  <p:txStyles>
    <p:titleStyle>
      <a:lvl1pPr algn="l" defTabSz="619126" rtl="0" eaLnBrk="0" fontAlgn="base" hangingPunct="0">
        <a:spcBef>
          <a:spcPct val="0"/>
        </a:spcBef>
        <a:spcAft>
          <a:spcPct val="0"/>
        </a:spcAft>
        <a:defRPr sz="8400">
          <a:solidFill>
            <a:srgbClr val="C00D0D"/>
          </a:solidFill>
          <a:latin typeface="+mj-lt"/>
          <a:ea typeface="+mj-ea"/>
          <a:cs typeface="+mj-cs"/>
          <a:sym typeface="Montserrat ExtraBold" panose="00000900000000000000" pitchFamily="2" charset="0"/>
        </a:defRPr>
      </a:lvl1pPr>
      <a:lvl2pPr algn="l" defTabSz="619126" rtl="0" eaLnBrk="0" fontAlgn="base" hangingPunct="0">
        <a:spcBef>
          <a:spcPct val="0"/>
        </a:spcBef>
        <a:spcAft>
          <a:spcPct val="0"/>
        </a:spcAft>
        <a:defRPr sz="8400">
          <a:solidFill>
            <a:srgbClr val="C00D0D"/>
          </a:solidFill>
          <a:latin typeface="Montserrat ExtraBold" charset="0"/>
          <a:ea typeface="Montserrat ExtraBold" charset="0"/>
          <a:cs typeface="Montserrat ExtraBold" charset="0"/>
          <a:sym typeface="Montserrat ExtraBold" panose="00000900000000000000" pitchFamily="2" charset="0"/>
        </a:defRPr>
      </a:lvl2pPr>
      <a:lvl3pPr algn="l" defTabSz="619126" rtl="0" eaLnBrk="0" fontAlgn="base" hangingPunct="0">
        <a:spcBef>
          <a:spcPct val="0"/>
        </a:spcBef>
        <a:spcAft>
          <a:spcPct val="0"/>
        </a:spcAft>
        <a:defRPr sz="8400">
          <a:solidFill>
            <a:srgbClr val="C00D0D"/>
          </a:solidFill>
          <a:latin typeface="Montserrat ExtraBold" charset="0"/>
          <a:ea typeface="Montserrat ExtraBold" charset="0"/>
          <a:cs typeface="Montserrat ExtraBold" charset="0"/>
          <a:sym typeface="Montserrat ExtraBold" panose="00000900000000000000" pitchFamily="2" charset="0"/>
        </a:defRPr>
      </a:lvl3pPr>
      <a:lvl4pPr algn="l" defTabSz="619126" rtl="0" eaLnBrk="0" fontAlgn="base" hangingPunct="0">
        <a:spcBef>
          <a:spcPct val="0"/>
        </a:spcBef>
        <a:spcAft>
          <a:spcPct val="0"/>
        </a:spcAft>
        <a:defRPr sz="8400">
          <a:solidFill>
            <a:srgbClr val="C00D0D"/>
          </a:solidFill>
          <a:latin typeface="Montserrat ExtraBold" charset="0"/>
          <a:ea typeface="Montserrat ExtraBold" charset="0"/>
          <a:cs typeface="Montserrat ExtraBold" charset="0"/>
          <a:sym typeface="Montserrat ExtraBold" panose="00000900000000000000" pitchFamily="2" charset="0"/>
        </a:defRPr>
      </a:lvl4pPr>
      <a:lvl5pPr algn="l" defTabSz="619126" rtl="0" eaLnBrk="0" fontAlgn="base" hangingPunct="0">
        <a:spcBef>
          <a:spcPct val="0"/>
        </a:spcBef>
        <a:spcAft>
          <a:spcPct val="0"/>
        </a:spcAft>
        <a:defRPr sz="8400">
          <a:solidFill>
            <a:srgbClr val="C00D0D"/>
          </a:solidFill>
          <a:latin typeface="Montserrat ExtraBold" charset="0"/>
          <a:ea typeface="Montserrat ExtraBold" charset="0"/>
          <a:cs typeface="Montserrat ExtraBold" charset="0"/>
          <a:sym typeface="Montserrat ExtraBold" panose="00000900000000000000" pitchFamily="2" charset="0"/>
        </a:defRPr>
      </a:lvl5pPr>
      <a:lvl6pPr marL="342900" algn="l" defTabSz="619126" rtl="0" eaLnBrk="1" fontAlgn="base" hangingPunct="1">
        <a:spcBef>
          <a:spcPct val="0"/>
        </a:spcBef>
        <a:spcAft>
          <a:spcPct val="0"/>
        </a:spcAft>
        <a:defRPr sz="8400">
          <a:solidFill>
            <a:srgbClr val="C00D0D"/>
          </a:solidFill>
          <a:latin typeface="Montserrat ExtraBold" charset="0"/>
          <a:ea typeface="Montserrat ExtraBold" charset="0"/>
          <a:cs typeface="Montserrat ExtraBold" charset="0"/>
          <a:sym typeface="Montserrat ExtraBold" charset="0"/>
        </a:defRPr>
      </a:lvl6pPr>
      <a:lvl7pPr marL="685800" algn="l" defTabSz="619126" rtl="0" eaLnBrk="1" fontAlgn="base" hangingPunct="1">
        <a:spcBef>
          <a:spcPct val="0"/>
        </a:spcBef>
        <a:spcAft>
          <a:spcPct val="0"/>
        </a:spcAft>
        <a:defRPr sz="8400">
          <a:solidFill>
            <a:srgbClr val="C00D0D"/>
          </a:solidFill>
          <a:latin typeface="Montserrat ExtraBold" charset="0"/>
          <a:ea typeface="Montserrat ExtraBold" charset="0"/>
          <a:cs typeface="Montserrat ExtraBold" charset="0"/>
          <a:sym typeface="Montserrat ExtraBold" charset="0"/>
        </a:defRPr>
      </a:lvl7pPr>
      <a:lvl8pPr marL="1028700" algn="l" defTabSz="619126" rtl="0" eaLnBrk="1" fontAlgn="base" hangingPunct="1">
        <a:spcBef>
          <a:spcPct val="0"/>
        </a:spcBef>
        <a:spcAft>
          <a:spcPct val="0"/>
        </a:spcAft>
        <a:defRPr sz="8400">
          <a:solidFill>
            <a:srgbClr val="C00D0D"/>
          </a:solidFill>
          <a:latin typeface="Montserrat ExtraBold" charset="0"/>
          <a:ea typeface="Montserrat ExtraBold" charset="0"/>
          <a:cs typeface="Montserrat ExtraBold" charset="0"/>
          <a:sym typeface="Montserrat ExtraBold" charset="0"/>
        </a:defRPr>
      </a:lvl8pPr>
      <a:lvl9pPr marL="1371600" algn="l" defTabSz="619126" rtl="0" eaLnBrk="1" fontAlgn="base" hangingPunct="1">
        <a:spcBef>
          <a:spcPct val="0"/>
        </a:spcBef>
        <a:spcAft>
          <a:spcPct val="0"/>
        </a:spcAft>
        <a:defRPr sz="8400">
          <a:solidFill>
            <a:srgbClr val="C00D0D"/>
          </a:solidFill>
          <a:latin typeface="Montserrat ExtraBold" charset="0"/>
          <a:ea typeface="Montserrat ExtraBold" charset="0"/>
          <a:cs typeface="Montserrat ExtraBold" charset="0"/>
          <a:sym typeface="Montserrat ExtraBold" charset="0"/>
        </a:defRPr>
      </a:lvl9pPr>
    </p:titleStyle>
    <p:bodyStyle>
      <a:lvl1pPr marL="476250" indent="-476250" algn="l" defTabSz="619126" rtl="0" eaLnBrk="0" fontAlgn="base" hangingPunct="0">
        <a:spcBef>
          <a:spcPts val="4426"/>
        </a:spcBef>
        <a:spcAft>
          <a:spcPct val="0"/>
        </a:spcAft>
        <a:buSzPct val="125000"/>
        <a:buChar char="•"/>
        <a:defRPr sz="3000">
          <a:solidFill>
            <a:srgbClr val="000000"/>
          </a:solidFill>
          <a:latin typeface="+mn-lt"/>
          <a:ea typeface="+mn-ea"/>
          <a:cs typeface="+mn-cs"/>
          <a:sym typeface="Montserrat Light" panose="00000400000000000000" pitchFamily="2" charset="0"/>
        </a:defRPr>
      </a:lvl1pPr>
      <a:lvl2pPr marL="892176" indent="-415926" algn="l" defTabSz="619126" rtl="0" eaLnBrk="0" fontAlgn="base" hangingPunct="0">
        <a:spcBef>
          <a:spcPts val="4426"/>
        </a:spcBef>
        <a:spcAft>
          <a:spcPct val="0"/>
        </a:spcAft>
        <a:buSzPct val="125000"/>
        <a:buChar char="•"/>
        <a:defRPr sz="3000">
          <a:solidFill>
            <a:srgbClr val="000000"/>
          </a:solidFill>
          <a:latin typeface="+mn-lt"/>
          <a:ea typeface="+mn-ea"/>
          <a:cs typeface="+mn-cs"/>
          <a:sym typeface="Montserrat Light" panose="00000400000000000000" pitchFamily="2" charset="0"/>
        </a:defRPr>
      </a:lvl2pPr>
      <a:lvl3pPr marL="1368426" indent="-415926" algn="l" defTabSz="619126" rtl="0" eaLnBrk="0" fontAlgn="base" hangingPunct="0">
        <a:spcBef>
          <a:spcPts val="4426"/>
        </a:spcBef>
        <a:spcAft>
          <a:spcPct val="0"/>
        </a:spcAft>
        <a:buSzPct val="125000"/>
        <a:buChar char="•"/>
        <a:defRPr sz="3000">
          <a:solidFill>
            <a:srgbClr val="000000"/>
          </a:solidFill>
          <a:latin typeface="+mn-lt"/>
          <a:ea typeface="+mn-ea"/>
          <a:cs typeface="+mn-cs"/>
          <a:sym typeface="Montserrat Light" panose="00000400000000000000" pitchFamily="2" charset="0"/>
        </a:defRPr>
      </a:lvl3pPr>
      <a:lvl4pPr marL="1844676" indent="-415926" algn="l" defTabSz="619126" rtl="0" eaLnBrk="0" fontAlgn="base" hangingPunct="0">
        <a:spcBef>
          <a:spcPts val="4426"/>
        </a:spcBef>
        <a:spcAft>
          <a:spcPct val="0"/>
        </a:spcAft>
        <a:buSzPct val="125000"/>
        <a:buChar char="•"/>
        <a:defRPr sz="3000">
          <a:solidFill>
            <a:srgbClr val="000000"/>
          </a:solidFill>
          <a:latin typeface="+mn-lt"/>
          <a:ea typeface="+mn-ea"/>
          <a:cs typeface="+mn-cs"/>
          <a:sym typeface="Montserrat Light" panose="00000400000000000000" pitchFamily="2" charset="0"/>
        </a:defRPr>
      </a:lvl4pPr>
      <a:lvl5pPr marL="2320926" indent="-415926" algn="l" defTabSz="619126" rtl="0" eaLnBrk="0" fontAlgn="base" hangingPunct="0">
        <a:spcBef>
          <a:spcPts val="4426"/>
        </a:spcBef>
        <a:spcAft>
          <a:spcPct val="0"/>
        </a:spcAft>
        <a:buSzPct val="125000"/>
        <a:buChar char="•"/>
        <a:defRPr sz="3000">
          <a:solidFill>
            <a:srgbClr val="000000"/>
          </a:solidFill>
          <a:latin typeface="+mn-lt"/>
          <a:ea typeface="+mn-ea"/>
          <a:cs typeface="+mn-cs"/>
          <a:sym typeface="Montserrat Light" panose="00000400000000000000" pitchFamily="2" charset="0"/>
        </a:defRPr>
      </a:lvl5pPr>
      <a:lvl6pPr marL="2664618" indent="-416718" algn="l" defTabSz="619126" rtl="0" eaLnBrk="1" fontAlgn="base" hangingPunct="1">
        <a:spcBef>
          <a:spcPts val="4426"/>
        </a:spcBef>
        <a:spcAft>
          <a:spcPct val="0"/>
        </a:spcAft>
        <a:buSzPct val="125000"/>
        <a:buChar char="•"/>
        <a:defRPr sz="3150">
          <a:solidFill>
            <a:srgbClr val="000000"/>
          </a:solidFill>
          <a:latin typeface="+mn-lt"/>
          <a:ea typeface="+mn-ea"/>
          <a:cs typeface="+mn-cs"/>
          <a:sym typeface="Montserrat Light" charset="0"/>
        </a:defRPr>
      </a:lvl6pPr>
      <a:lvl7pPr marL="3007518" indent="-416718" algn="l" defTabSz="619126" rtl="0" eaLnBrk="1" fontAlgn="base" hangingPunct="1">
        <a:spcBef>
          <a:spcPts val="4426"/>
        </a:spcBef>
        <a:spcAft>
          <a:spcPct val="0"/>
        </a:spcAft>
        <a:buSzPct val="125000"/>
        <a:buChar char="•"/>
        <a:defRPr sz="3150">
          <a:solidFill>
            <a:srgbClr val="000000"/>
          </a:solidFill>
          <a:latin typeface="+mn-lt"/>
          <a:ea typeface="+mn-ea"/>
          <a:cs typeface="+mn-cs"/>
          <a:sym typeface="Montserrat Light" charset="0"/>
        </a:defRPr>
      </a:lvl7pPr>
      <a:lvl8pPr marL="3350418" indent="-416718" algn="l" defTabSz="619126" rtl="0" eaLnBrk="1" fontAlgn="base" hangingPunct="1">
        <a:spcBef>
          <a:spcPts val="4426"/>
        </a:spcBef>
        <a:spcAft>
          <a:spcPct val="0"/>
        </a:spcAft>
        <a:buSzPct val="125000"/>
        <a:buChar char="•"/>
        <a:defRPr sz="3150">
          <a:solidFill>
            <a:srgbClr val="000000"/>
          </a:solidFill>
          <a:latin typeface="+mn-lt"/>
          <a:ea typeface="+mn-ea"/>
          <a:cs typeface="+mn-cs"/>
          <a:sym typeface="Montserrat Light" charset="0"/>
        </a:defRPr>
      </a:lvl8pPr>
      <a:lvl9pPr marL="3693318" indent="-416718" algn="l" defTabSz="619126" rtl="0" eaLnBrk="1" fontAlgn="base" hangingPunct="1">
        <a:spcBef>
          <a:spcPts val="4426"/>
        </a:spcBef>
        <a:spcAft>
          <a:spcPct val="0"/>
        </a:spcAft>
        <a:buSzPct val="125000"/>
        <a:buChar char="•"/>
        <a:defRPr sz="3150">
          <a:solidFill>
            <a:srgbClr val="000000"/>
          </a:solidFill>
          <a:latin typeface="+mn-lt"/>
          <a:ea typeface="+mn-ea"/>
          <a:cs typeface="+mn-cs"/>
          <a:sym typeface="Montserrat Light"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7B8407C1-AE45-462A-9A7B-9B853796F315}"/>
              </a:ext>
            </a:extLst>
          </p:cNvPr>
          <p:cNvSpPr>
            <a:spLocks/>
          </p:cNvSpPr>
          <p:nvPr/>
        </p:nvSpPr>
        <p:spPr bwMode="auto">
          <a:xfrm>
            <a:off x="23393402" y="993779"/>
            <a:ext cx="1011768" cy="11728450"/>
          </a:xfrm>
          <a:prstGeom prst="rect">
            <a:avLst/>
          </a:prstGeom>
          <a:solidFill>
            <a:srgbClr val="C00D0D"/>
          </a:solidFill>
          <a:ln w="12700" cap="flat" cmpd="sng">
            <a:noFill/>
            <a:prstDash val="solid"/>
            <a:miter lim="400000"/>
            <a:headEnd type="none" w="med" len="med"/>
            <a:tailEnd type="none" w="med" len="med"/>
          </a:ln>
          <a:effectLst/>
        </p:spPr>
        <p:txBody>
          <a:bodyPr lIns="0" tIns="0" rIns="0" bIns="0" anchor="ctr"/>
          <a:lstStyle/>
          <a:p>
            <a:pPr algn="ctr" eaLnBrk="1">
              <a:lnSpc>
                <a:spcPct val="80000"/>
              </a:lnSpc>
              <a:defRPr/>
            </a:pPr>
            <a:endParaRPr lang="en-US" sz="2250" b="0">
              <a:solidFill>
                <a:srgbClr val="FFFFFF"/>
              </a:solidFill>
              <a:latin typeface="Montserrat ExtraBold" charset="0"/>
              <a:ea typeface="Montserrat ExtraBold" charset="0"/>
              <a:cs typeface="Montserrat ExtraBold" charset="0"/>
              <a:sym typeface="Montserrat ExtraBold" charset="0"/>
            </a:endParaRPr>
          </a:p>
        </p:txBody>
      </p:sp>
      <p:sp>
        <p:nvSpPr>
          <p:cNvPr id="2050" name="Rectangle 2">
            <a:extLst>
              <a:ext uri="{FF2B5EF4-FFF2-40B4-BE49-F238E27FC236}">
                <a16:creationId xmlns:a16="http://schemas.microsoft.com/office/drawing/2014/main" id="{87363BEB-8BAB-4F22-9AA0-82B8E5F7E0CE}"/>
              </a:ext>
            </a:extLst>
          </p:cNvPr>
          <p:cNvSpPr>
            <a:spLocks noGrp="1"/>
          </p:cNvSpPr>
          <p:nvPr>
            <p:ph type="sldNum" sz="quarter" idx="2"/>
          </p:nvPr>
        </p:nvSpPr>
        <p:spPr bwMode="auto">
          <a:xfrm>
            <a:off x="22631400" y="12731750"/>
            <a:ext cx="762000" cy="838200"/>
          </a:xfrm>
          <a:prstGeom prst="rect">
            <a:avLst/>
          </a:prstGeom>
          <a:noFill/>
          <a:ln w="12700" cap="flat" cmpd="sng">
            <a:noFill/>
            <a:prstDash val="solid"/>
            <a:miter lim="400000"/>
            <a:headEnd type="none" w="med" len="med"/>
            <a:tailEnd type="none" w="med" len="med"/>
          </a:ln>
          <a:effectLst/>
        </p:spPr>
        <p:txBody>
          <a:bodyPr vert="horz" wrap="none" lIns="50800" tIns="50800" rIns="50800" bIns="50800" numCol="1" anchor="t" anchorCtr="0" compatLnSpc="1">
            <a:prstTxWarp prst="textNoShape">
              <a:avLst/>
            </a:prstTxWarp>
          </a:bodyPr>
          <a:lstStyle>
            <a:lvl1pPr algn="r" eaLnBrk="1">
              <a:defRPr sz="3600" b="0">
                <a:latin typeface="Montserrat Bold" charset="0"/>
                <a:ea typeface="Montserrat Bold" charset="0"/>
                <a:cs typeface="Montserrat Bold" charset="0"/>
                <a:sym typeface="Montserrat Bold" charset="0"/>
              </a:defRPr>
            </a:lvl1pPr>
          </a:lstStyle>
          <a:p>
            <a:pPr>
              <a:defRPr/>
            </a:pPr>
            <a:fld id="{DEDD4CDE-ED17-4424-AA6C-4AEF5B594FBF}" type="slidenum">
              <a:rPr lang="en-US"/>
              <a:pPr>
                <a:defRPr/>
              </a:pPr>
              <a:t>‹#›</a:t>
            </a:fld>
            <a:endParaRPr lang="en-US"/>
          </a:p>
        </p:txBody>
      </p:sp>
      <p:sp>
        <p:nvSpPr>
          <p:cNvPr id="2051" name="Text Box 3">
            <a:extLst>
              <a:ext uri="{FF2B5EF4-FFF2-40B4-BE49-F238E27FC236}">
                <a16:creationId xmlns:a16="http://schemas.microsoft.com/office/drawing/2014/main" id="{ED56009F-1DCB-4F77-92A3-DAC1C9E88832}"/>
              </a:ext>
            </a:extLst>
          </p:cNvPr>
          <p:cNvSpPr txBox="1">
            <a:spLocks/>
          </p:cNvSpPr>
          <p:nvPr/>
        </p:nvSpPr>
        <p:spPr bwMode="auto">
          <a:xfrm>
            <a:off x="977902" y="13167302"/>
            <a:ext cx="1984518" cy="170303"/>
          </a:xfrm>
          <a:prstGeom prst="rect">
            <a:avLst/>
          </a:prstGeom>
          <a:noFill/>
          <a:ln w="12700" cap="flat" cmpd="sng">
            <a:noFill/>
            <a:prstDash val="solid"/>
            <a:miter lim="400000"/>
            <a:headEnd type="none" w="med" len="med"/>
            <a:tailEnd type="none" w="med" len="med"/>
          </a:ln>
          <a:effectLst/>
        </p:spPr>
        <p:txBody>
          <a:bodyPr wrap="none" lIns="0" tIns="0" rIns="0" bIns="0" anchor="ctr">
            <a:spAutoFit/>
          </a:bodyPr>
          <a:lstStyle/>
          <a:p>
            <a:pPr defTabSz="685800" eaLnBrk="1">
              <a:lnSpc>
                <a:spcPts val="1350"/>
              </a:lnSpc>
              <a:defRPr/>
            </a:pPr>
            <a:r>
              <a:rPr lang="en-US" sz="1126" b="0">
                <a:latin typeface="Montserrat Regular" charset="0"/>
                <a:ea typeface="Montserrat Regular" charset="0"/>
                <a:cs typeface="Montserrat Regular" charset="0"/>
                <a:sym typeface="Montserrat Regular" charset="0"/>
                <a:hlinkClick r:id="rId15"/>
              </a:rPr>
              <a:t>bloodhoundeducation.com</a:t>
            </a:r>
            <a:endParaRPr lang="en-US" sz="1126" b="0">
              <a:latin typeface="Montserrat Regular" charset="0"/>
              <a:ea typeface="Montserrat Regular" charset="0"/>
              <a:cs typeface="Montserrat Regular" charset="0"/>
              <a:sym typeface="Montserrat Regular" charset="0"/>
            </a:endParaRPr>
          </a:p>
        </p:txBody>
      </p:sp>
      <p:sp>
        <p:nvSpPr>
          <p:cNvPr id="3077" name="Rectangle 4">
            <a:extLst>
              <a:ext uri="{FF2B5EF4-FFF2-40B4-BE49-F238E27FC236}">
                <a16:creationId xmlns:a16="http://schemas.microsoft.com/office/drawing/2014/main" id="{27762F32-A74F-4A59-9F70-332B84C9D970}"/>
              </a:ext>
            </a:extLst>
          </p:cNvPr>
          <p:cNvSpPr>
            <a:spLocks noGrp="1" noChangeArrowheads="1"/>
          </p:cNvSpPr>
          <p:nvPr>
            <p:ph type="title"/>
          </p:nvPr>
        </p:nvSpPr>
        <p:spPr bwMode="auto">
          <a:xfrm>
            <a:off x="977903" y="638176"/>
            <a:ext cx="10303934"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0" tIns="0" rIns="0" bIns="0" numCol="1" anchor="t" anchorCtr="0" compatLnSpc="1">
            <a:prstTxWarp prst="textNoShape">
              <a:avLst/>
            </a:prstTxWarp>
          </a:bodyPr>
          <a:lstStyle/>
          <a:p>
            <a:pPr lvl="0"/>
            <a:r>
              <a:rPr lang="en-US" altLang="en-US">
                <a:sym typeface="Montserrat ExtraBold" panose="00000900000000000000" pitchFamily="2" charset="0"/>
              </a:rPr>
              <a:t>Click to edit Master title style</a:t>
            </a:r>
          </a:p>
        </p:txBody>
      </p:sp>
      <p:pic>
        <p:nvPicPr>
          <p:cNvPr id="3078" name="Picture 5" descr="BHE-LOGO-RC-BT-RGB.png">
            <a:extLst>
              <a:ext uri="{FF2B5EF4-FFF2-40B4-BE49-F238E27FC236}">
                <a16:creationId xmlns:a16="http://schemas.microsoft.com/office/drawing/2014/main" id="{A9BDB458-1A8A-4A9B-A2DA-24A7B54E291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0335" y="11020429"/>
            <a:ext cx="3471334" cy="216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 id="2147484157" r:id="rId13"/>
  </p:sldLayoutIdLst>
  <p:txStyles>
    <p:titleStyle>
      <a:lvl1pPr algn="l" defTabSz="619126" rtl="0" eaLnBrk="0" fontAlgn="base" hangingPunct="0">
        <a:spcBef>
          <a:spcPct val="0"/>
        </a:spcBef>
        <a:spcAft>
          <a:spcPct val="0"/>
        </a:spcAft>
        <a:defRPr sz="8400">
          <a:solidFill>
            <a:srgbClr val="C00D0D"/>
          </a:solidFill>
          <a:latin typeface="+mj-lt"/>
          <a:ea typeface="+mj-ea"/>
          <a:cs typeface="+mj-cs"/>
          <a:sym typeface="Montserrat ExtraBold" panose="00000900000000000000" pitchFamily="2" charset="0"/>
        </a:defRPr>
      </a:lvl1pPr>
      <a:lvl2pPr algn="l" defTabSz="619126" rtl="0" eaLnBrk="0" fontAlgn="base" hangingPunct="0">
        <a:spcBef>
          <a:spcPct val="0"/>
        </a:spcBef>
        <a:spcAft>
          <a:spcPct val="0"/>
        </a:spcAft>
        <a:defRPr sz="8400">
          <a:solidFill>
            <a:srgbClr val="C00D0D"/>
          </a:solidFill>
          <a:latin typeface="Montserrat ExtraBold" charset="0"/>
          <a:ea typeface="Montserrat ExtraBold" charset="0"/>
          <a:cs typeface="Montserrat ExtraBold" charset="0"/>
          <a:sym typeface="Montserrat ExtraBold" panose="00000900000000000000" pitchFamily="2" charset="0"/>
        </a:defRPr>
      </a:lvl2pPr>
      <a:lvl3pPr algn="l" defTabSz="619126" rtl="0" eaLnBrk="0" fontAlgn="base" hangingPunct="0">
        <a:spcBef>
          <a:spcPct val="0"/>
        </a:spcBef>
        <a:spcAft>
          <a:spcPct val="0"/>
        </a:spcAft>
        <a:defRPr sz="8400">
          <a:solidFill>
            <a:srgbClr val="C00D0D"/>
          </a:solidFill>
          <a:latin typeface="Montserrat ExtraBold" charset="0"/>
          <a:ea typeface="Montserrat ExtraBold" charset="0"/>
          <a:cs typeface="Montserrat ExtraBold" charset="0"/>
          <a:sym typeface="Montserrat ExtraBold" panose="00000900000000000000" pitchFamily="2" charset="0"/>
        </a:defRPr>
      </a:lvl3pPr>
      <a:lvl4pPr algn="l" defTabSz="619126" rtl="0" eaLnBrk="0" fontAlgn="base" hangingPunct="0">
        <a:spcBef>
          <a:spcPct val="0"/>
        </a:spcBef>
        <a:spcAft>
          <a:spcPct val="0"/>
        </a:spcAft>
        <a:defRPr sz="8400">
          <a:solidFill>
            <a:srgbClr val="C00D0D"/>
          </a:solidFill>
          <a:latin typeface="Montserrat ExtraBold" charset="0"/>
          <a:ea typeface="Montserrat ExtraBold" charset="0"/>
          <a:cs typeface="Montserrat ExtraBold" charset="0"/>
          <a:sym typeface="Montserrat ExtraBold" panose="00000900000000000000" pitchFamily="2" charset="0"/>
        </a:defRPr>
      </a:lvl4pPr>
      <a:lvl5pPr algn="l" defTabSz="619126" rtl="0" eaLnBrk="0" fontAlgn="base" hangingPunct="0">
        <a:spcBef>
          <a:spcPct val="0"/>
        </a:spcBef>
        <a:spcAft>
          <a:spcPct val="0"/>
        </a:spcAft>
        <a:defRPr sz="8400">
          <a:solidFill>
            <a:srgbClr val="C00D0D"/>
          </a:solidFill>
          <a:latin typeface="Montserrat ExtraBold" charset="0"/>
          <a:ea typeface="Montserrat ExtraBold" charset="0"/>
          <a:cs typeface="Montserrat ExtraBold" charset="0"/>
          <a:sym typeface="Montserrat ExtraBold" panose="00000900000000000000" pitchFamily="2" charset="0"/>
        </a:defRPr>
      </a:lvl5pPr>
      <a:lvl6pPr marL="342900" algn="l" defTabSz="619126" rtl="0" eaLnBrk="1" fontAlgn="base" hangingPunct="1">
        <a:spcBef>
          <a:spcPct val="0"/>
        </a:spcBef>
        <a:spcAft>
          <a:spcPct val="0"/>
        </a:spcAft>
        <a:defRPr sz="8400">
          <a:solidFill>
            <a:srgbClr val="C00D0D"/>
          </a:solidFill>
          <a:latin typeface="Montserrat ExtraBold" charset="0"/>
          <a:ea typeface="Montserrat ExtraBold" charset="0"/>
          <a:cs typeface="Montserrat ExtraBold" charset="0"/>
          <a:sym typeface="Montserrat ExtraBold" charset="0"/>
        </a:defRPr>
      </a:lvl6pPr>
      <a:lvl7pPr marL="685800" algn="l" defTabSz="619126" rtl="0" eaLnBrk="1" fontAlgn="base" hangingPunct="1">
        <a:spcBef>
          <a:spcPct val="0"/>
        </a:spcBef>
        <a:spcAft>
          <a:spcPct val="0"/>
        </a:spcAft>
        <a:defRPr sz="8400">
          <a:solidFill>
            <a:srgbClr val="C00D0D"/>
          </a:solidFill>
          <a:latin typeface="Montserrat ExtraBold" charset="0"/>
          <a:ea typeface="Montserrat ExtraBold" charset="0"/>
          <a:cs typeface="Montserrat ExtraBold" charset="0"/>
          <a:sym typeface="Montserrat ExtraBold" charset="0"/>
        </a:defRPr>
      </a:lvl7pPr>
      <a:lvl8pPr marL="1028700" algn="l" defTabSz="619126" rtl="0" eaLnBrk="1" fontAlgn="base" hangingPunct="1">
        <a:spcBef>
          <a:spcPct val="0"/>
        </a:spcBef>
        <a:spcAft>
          <a:spcPct val="0"/>
        </a:spcAft>
        <a:defRPr sz="8400">
          <a:solidFill>
            <a:srgbClr val="C00D0D"/>
          </a:solidFill>
          <a:latin typeface="Montserrat ExtraBold" charset="0"/>
          <a:ea typeface="Montserrat ExtraBold" charset="0"/>
          <a:cs typeface="Montserrat ExtraBold" charset="0"/>
          <a:sym typeface="Montserrat ExtraBold" charset="0"/>
        </a:defRPr>
      </a:lvl8pPr>
      <a:lvl9pPr marL="1371600" algn="l" defTabSz="619126" rtl="0" eaLnBrk="1" fontAlgn="base" hangingPunct="1">
        <a:spcBef>
          <a:spcPct val="0"/>
        </a:spcBef>
        <a:spcAft>
          <a:spcPct val="0"/>
        </a:spcAft>
        <a:defRPr sz="8400">
          <a:solidFill>
            <a:srgbClr val="C00D0D"/>
          </a:solidFill>
          <a:latin typeface="Montserrat ExtraBold" charset="0"/>
          <a:ea typeface="Montserrat ExtraBold" charset="0"/>
          <a:cs typeface="Montserrat ExtraBold" charset="0"/>
          <a:sym typeface="Montserrat ExtraBold" charset="0"/>
        </a:defRPr>
      </a:lvl9pPr>
    </p:titleStyle>
    <p:bodyStyle>
      <a:lvl1pPr marL="476250" indent="-476250" algn="l" defTabSz="619126" rtl="0" eaLnBrk="0" fontAlgn="base" hangingPunct="0">
        <a:spcBef>
          <a:spcPts val="4426"/>
        </a:spcBef>
        <a:spcAft>
          <a:spcPct val="0"/>
        </a:spcAft>
        <a:buSzPct val="125000"/>
        <a:buChar char="•"/>
        <a:defRPr sz="3000">
          <a:solidFill>
            <a:srgbClr val="000000"/>
          </a:solidFill>
          <a:latin typeface="+mn-lt"/>
          <a:ea typeface="+mn-ea"/>
          <a:cs typeface="+mn-cs"/>
          <a:sym typeface="Montserrat Light" panose="00000400000000000000" pitchFamily="2" charset="0"/>
        </a:defRPr>
      </a:lvl1pPr>
      <a:lvl2pPr marL="892176" indent="-415926" algn="l" defTabSz="619126" rtl="0" eaLnBrk="0" fontAlgn="base" hangingPunct="0">
        <a:spcBef>
          <a:spcPts val="4426"/>
        </a:spcBef>
        <a:spcAft>
          <a:spcPct val="0"/>
        </a:spcAft>
        <a:buSzPct val="125000"/>
        <a:buChar char="•"/>
        <a:defRPr sz="3000">
          <a:solidFill>
            <a:srgbClr val="000000"/>
          </a:solidFill>
          <a:latin typeface="+mn-lt"/>
          <a:ea typeface="+mn-ea"/>
          <a:cs typeface="+mn-cs"/>
          <a:sym typeface="Montserrat Light" panose="00000400000000000000" pitchFamily="2" charset="0"/>
        </a:defRPr>
      </a:lvl2pPr>
      <a:lvl3pPr marL="1368426" indent="-415926" algn="l" defTabSz="619126" rtl="0" eaLnBrk="0" fontAlgn="base" hangingPunct="0">
        <a:spcBef>
          <a:spcPts val="4426"/>
        </a:spcBef>
        <a:spcAft>
          <a:spcPct val="0"/>
        </a:spcAft>
        <a:buSzPct val="125000"/>
        <a:buChar char="•"/>
        <a:defRPr sz="3000">
          <a:solidFill>
            <a:srgbClr val="000000"/>
          </a:solidFill>
          <a:latin typeface="+mn-lt"/>
          <a:ea typeface="+mn-ea"/>
          <a:cs typeface="+mn-cs"/>
          <a:sym typeface="Montserrat Light" panose="00000400000000000000" pitchFamily="2" charset="0"/>
        </a:defRPr>
      </a:lvl3pPr>
      <a:lvl4pPr marL="1844676" indent="-415926" algn="l" defTabSz="619126" rtl="0" eaLnBrk="0" fontAlgn="base" hangingPunct="0">
        <a:spcBef>
          <a:spcPts val="4426"/>
        </a:spcBef>
        <a:spcAft>
          <a:spcPct val="0"/>
        </a:spcAft>
        <a:buSzPct val="125000"/>
        <a:buChar char="•"/>
        <a:defRPr sz="3000">
          <a:solidFill>
            <a:srgbClr val="000000"/>
          </a:solidFill>
          <a:latin typeface="+mn-lt"/>
          <a:ea typeface="+mn-ea"/>
          <a:cs typeface="+mn-cs"/>
          <a:sym typeface="Montserrat Light" panose="00000400000000000000" pitchFamily="2" charset="0"/>
        </a:defRPr>
      </a:lvl4pPr>
      <a:lvl5pPr marL="2320926" indent="-415926" algn="l" defTabSz="619126" rtl="0" eaLnBrk="0" fontAlgn="base" hangingPunct="0">
        <a:spcBef>
          <a:spcPts val="4426"/>
        </a:spcBef>
        <a:spcAft>
          <a:spcPct val="0"/>
        </a:spcAft>
        <a:buSzPct val="125000"/>
        <a:buChar char="•"/>
        <a:defRPr sz="3000">
          <a:solidFill>
            <a:srgbClr val="000000"/>
          </a:solidFill>
          <a:latin typeface="+mn-lt"/>
          <a:ea typeface="+mn-ea"/>
          <a:cs typeface="+mn-cs"/>
          <a:sym typeface="Montserrat Light" panose="00000400000000000000" pitchFamily="2" charset="0"/>
        </a:defRPr>
      </a:lvl5pPr>
      <a:lvl6pPr marL="2664618" indent="-416718" algn="l" defTabSz="619126" rtl="0" eaLnBrk="1" fontAlgn="base" hangingPunct="1">
        <a:spcBef>
          <a:spcPts val="4426"/>
        </a:spcBef>
        <a:spcAft>
          <a:spcPct val="0"/>
        </a:spcAft>
        <a:buSzPct val="125000"/>
        <a:buChar char="•"/>
        <a:defRPr sz="3150">
          <a:solidFill>
            <a:srgbClr val="000000"/>
          </a:solidFill>
          <a:latin typeface="+mn-lt"/>
          <a:ea typeface="+mn-ea"/>
          <a:cs typeface="+mn-cs"/>
          <a:sym typeface="Montserrat Light" charset="0"/>
        </a:defRPr>
      </a:lvl6pPr>
      <a:lvl7pPr marL="3007518" indent="-416718" algn="l" defTabSz="619126" rtl="0" eaLnBrk="1" fontAlgn="base" hangingPunct="1">
        <a:spcBef>
          <a:spcPts val="4426"/>
        </a:spcBef>
        <a:spcAft>
          <a:spcPct val="0"/>
        </a:spcAft>
        <a:buSzPct val="125000"/>
        <a:buChar char="•"/>
        <a:defRPr sz="3150">
          <a:solidFill>
            <a:srgbClr val="000000"/>
          </a:solidFill>
          <a:latin typeface="+mn-lt"/>
          <a:ea typeface="+mn-ea"/>
          <a:cs typeface="+mn-cs"/>
          <a:sym typeface="Montserrat Light" charset="0"/>
        </a:defRPr>
      </a:lvl7pPr>
      <a:lvl8pPr marL="3350418" indent="-416718" algn="l" defTabSz="619126" rtl="0" eaLnBrk="1" fontAlgn="base" hangingPunct="1">
        <a:spcBef>
          <a:spcPts val="4426"/>
        </a:spcBef>
        <a:spcAft>
          <a:spcPct val="0"/>
        </a:spcAft>
        <a:buSzPct val="125000"/>
        <a:buChar char="•"/>
        <a:defRPr sz="3150">
          <a:solidFill>
            <a:srgbClr val="000000"/>
          </a:solidFill>
          <a:latin typeface="+mn-lt"/>
          <a:ea typeface="+mn-ea"/>
          <a:cs typeface="+mn-cs"/>
          <a:sym typeface="Montserrat Light" charset="0"/>
        </a:defRPr>
      </a:lvl8pPr>
      <a:lvl9pPr marL="3693318" indent="-416718" algn="l" defTabSz="619126" rtl="0" eaLnBrk="1" fontAlgn="base" hangingPunct="1">
        <a:spcBef>
          <a:spcPts val="4426"/>
        </a:spcBef>
        <a:spcAft>
          <a:spcPct val="0"/>
        </a:spcAft>
        <a:buSzPct val="125000"/>
        <a:buChar char="•"/>
        <a:defRPr sz="3150">
          <a:solidFill>
            <a:srgbClr val="000000"/>
          </a:solidFill>
          <a:latin typeface="+mn-lt"/>
          <a:ea typeface="+mn-ea"/>
          <a:cs typeface="+mn-cs"/>
          <a:sym typeface="Montserrat Light"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ctrTitle"/>
          </p:nvPr>
        </p:nvSpPr>
        <p:spPr>
          <a:xfrm>
            <a:off x="1155639" y="4429038"/>
            <a:ext cx="21620162" cy="1964684"/>
          </a:xfrm>
        </p:spPr>
        <p:txBody>
          <a:bodyPr/>
          <a:lstStyle/>
          <a:p>
            <a:pPr algn="ctr">
              <a:lnSpc>
                <a:spcPct val="70000"/>
              </a:lnSpc>
            </a:pPr>
            <a:r>
              <a:rPr lang="en-US" sz="11400"/>
              <a:t>Bloodhound Education</a:t>
            </a:r>
          </a:p>
        </p:txBody>
      </p:sp>
      <p:sp>
        <p:nvSpPr>
          <p:cNvPr id="10242" name="Rectangle 2"/>
          <p:cNvSpPr>
            <a:spLocks noGrp="1" noChangeArrowheads="1"/>
          </p:cNvSpPr>
          <p:nvPr>
            <p:ph type="subTitle" sz="quarter" idx="1"/>
          </p:nvPr>
        </p:nvSpPr>
        <p:spPr>
          <a:xfrm>
            <a:off x="1494669" y="7073900"/>
            <a:ext cx="20641298" cy="1587500"/>
          </a:xfrm>
        </p:spPr>
        <p:txBody>
          <a:bodyPr/>
          <a:lstStyle/>
          <a:p>
            <a:pPr>
              <a:spcBef>
                <a:spcPct val="0"/>
              </a:spcBef>
            </a:pPr>
            <a:r>
              <a:rPr lang="en-US" sz="6000" b="1">
                <a:solidFill>
                  <a:srgbClr val="00B050"/>
                </a:solidFill>
              </a:rPr>
              <a:t>Bringing engineering to life.</a:t>
            </a:r>
          </a:p>
          <a:p>
            <a:pPr>
              <a:spcBef>
                <a:spcPct val="0"/>
              </a:spcBef>
              <a:buSzTx/>
            </a:pPr>
            <a:r>
              <a:rPr lang="en-US" sz="6000" b="1">
                <a:solidFill>
                  <a:srgbClr val="00B050"/>
                </a:solidFill>
              </a:rPr>
              <a:t>Exploring  sustainable futures. </a:t>
            </a:r>
            <a:endParaRPr lang="en-US"/>
          </a:p>
        </p:txBody>
      </p:sp>
      <p:pic>
        <p:nvPicPr>
          <p:cNvPr id="3" name="Picture 3">
            <a:extLst>
              <a:ext uri="{FF2B5EF4-FFF2-40B4-BE49-F238E27FC236}">
                <a16:creationId xmlns:a16="http://schemas.microsoft.com/office/drawing/2014/main" id="{EFE233E8-7884-4EC9-957F-4778C7A32068}"/>
              </a:ext>
            </a:extLst>
          </p:cNvPr>
          <p:cNvPicPr>
            <a:picLocks noChangeAspect="1"/>
          </p:cNvPicPr>
          <p:nvPr/>
        </p:nvPicPr>
        <p:blipFill>
          <a:blip r:embed="rId3"/>
          <a:stretch>
            <a:fillRect/>
          </a:stretch>
        </p:blipFill>
        <p:spPr>
          <a:xfrm>
            <a:off x="1548548" y="765652"/>
            <a:ext cx="4651140" cy="3670908"/>
          </a:xfrm>
          <a:prstGeom prst="rect">
            <a:avLst/>
          </a:prstGeom>
        </p:spPr>
      </p:pic>
      <p:sp>
        <p:nvSpPr>
          <p:cNvPr id="4" name="TextBox 3">
            <a:extLst>
              <a:ext uri="{FF2B5EF4-FFF2-40B4-BE49-F238E27FC236}">
                <a16:creationId xmlns:a16="http://schemas.microsoft.com/office/drawing/2014/main" id="{8ABFD3D7-99E5-4731-547E-B46339A8B9F7}"/>
              </a:ext>
            </a:extLst>
          </p:cNvPr>
          <p:cNvSpPr txBox="1"/>
          <p:nvPr/>
        </p:nvSpPr>
        <p:spPr>
          <a:xfrm>
            <a:off x="9448801" y="6400801"/>
            <a:ext cx="5486398" cy="129266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endParaRPr lang="en-GB" sz="7200"/>
          </a:p>
        </p:txBody>
      </p:sp>
      <p:pic>
        <p:nvPicPr>
          <p:cNvPr id="8" name="Picture 8" descr="Chart, sunburst chart&#10;&#10;Description automatically generated">
            <a:extLst>
              <a:ext uri="{FF2B5EF4-FFF2-40B4-BE49-F238E27FC236}">
                <a16:creationId xmlns:a16="http://schemas.microsoft.com/office/drawing/2014/main" id="{024970E4-93F1-8DD9-869C-831AE3BBBFA0}"/>
              </a:ext>
            </a:extLst>
          </p:cNvPr>
          <p:cNvPicPr>
            <a:picLocks noChangeAspect="1"/>
          </p:cNvPicPr>
          <p:nvPr/>
        </p:nvPicPr>
        <p:blipFill rotWithShape="1">
          <a:blip r:embed="rId4"/>
          <a:srcRect b="8882"/>
          <a:stretch/>
        </p:blipFill>
        <p:spPr>
          <a:xfrm>
            <a:off x="18557570" y="7867651"/>
            <a:ext cx="5486400" cy="5848350"/>
          </a:xfrm>
          <a:prstGeom prst="rect">
            <a:avLst/>
          </a:prstGeom>
        </p:spPr>
      </p:pic>
      <p:sp>
        <p:nvSpPr>
          <p:cNvPr id="11" name="TextBox 10">
            <a:extLst>
              <a:ext uri="{FF2B5EF4-FFF2-40B4-BE49-F238E27FC236}">
                <a16:creationId xmlns:a16="http://schemas.microsoft.com/office/drawing/2014/main" id="{B0B46B5A-841C-797E-27F7-1C2B57014C9E}"/>
              </a:ext>
            </a:extLst>
          </p:cNvPr>
          <p:cNvSpPr txBox="1"/>
          <p:nvPr/>
        </p:nvSpPr>
        <p:spPr>
          <a:xfrm>
            <a:off x="814718" y="11315703"/>
            <a:ext cx="7568592" cy="166199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ctr"/>
            <a:r>
              <a:rPr lang="en-GB" sz="3200">
                <a:latin typeface="Helvetica Neue"/>
              </a:rPr>
              <a:t>Inspiring</a:t>
            </a:r>
            <a:r>
              <a:rPr lang="en-GB" sz="3200">
                <a:latin typeface="Helvetica Neue"/>
                <a:ea typeface="+mn-lt"/>
                <a:cs typeface="+mn-lt"/>
              </a:rPr>
              <a:t> a generation..</a:t>
            </a:r>
            <a:endParaRPr lang="en-US" sz="3200">
              <a:latin typeface="Helvetica Neue"/>
            </a:endParaRPr>
          </a:p>
          <a:p>
            <a:pPr algn="ctr"/>
            <a:r>
              <a:rPr lang="en-GB" sz="3200">
                <a:solidFill>
                  <a:srgbClr val="FF0000"/>
                </a:solidFill>
                <a:latin typeface="Helvetica Neue"/>
                <a:ea typeface="+mn-lt"/>
                <a:cs typeface="+mn-lt"/>
              </a:rPr>
              <a:t>#SUPERSONIC STEAM</a:t>
            </a:r>
          </a:p>
          <a:p>
            <a:pPr algn="ctr"/>
            <a:r>
              <a:rPr lang="en-GB" sz="3200">
                <a:solidFill>
                  <a:srgbClr val="FF0000"/>
                </a:solidFill>
                <a:latin typeface="Helvetica Neue"/>
              </a:rPr>
              <a:t>@Bloodhound_Edu</a:t>
            </a:r>
          </a:p>
        </p:txBody>
      </p:sp>
      <p:sp>
        <p:nvSpPr>
          <p:cNvPr id="15" name="TextBox 14">
            <a:extLst>
              <a:ext uri="{FF2B5EF4-FFF2-40B4-BE49-F238E27FC236}">
                <a16:creationId xmlns:a16="http://schemas.microsoft.com/office/drawing/2014/main" id="{986918EB-348E-A086-6DC2-AB8E705E8F01}"/>
              </a:ext>
            </a:extLst>
          </p:cNvPr>
          <p:cNvSpPr txBox="1"/>
          <p:nvPr/>
        </p:nvSpPr>
        <p:spPr>
          <a:xfrm>
            <a:off x="9448801" y="6400801"/>
            <a:ext cx="5486398" cy="129266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a:endParaRPr lang="en-GB" sz="7200"/>
          </a:p>
        </p:txBody>
      </p:sp>
      <p:pic>
        <p:nvPicPr>
          <p:cNvPr id="16" name="Picture 16" descr="A picture containing ground, sky, outdoor, dirt&#10;&#10;Description automatically generated">
            <a:extLst>
              <a:ext uri="{FF2B5EF4-FFF2-40B4-BE49-F238E27FC236}">
                <a16:creationId xmlns:a16="http://schemas.microsoft.com/office/drawing/2014/main" id="{D3448649-00A7-9770-BDC2-BA65FD3431B8}"/>
              </a:ext>
            </a:extLst>
          </p:cNvPr>
          <p:cNvPicPr>
            <a:picLocks noChangeAspect="1"/>
          </p:cNvPicPr>
          <p:nvPr/>
        </p:nvPicPr>
        <p:blipFill>
          <a:blip r:embed="rId5"/>
          <a:stretch>
            <a:fillRect/>
          </a:stretch>
        </p:blipFill>
        <p:spPr>
          <a:xfrm>
            <a:off x="17005126" y="765651"/>
            <a:ext cx="5509364" cy="3270802"/>
          </a:xfrm>
          <a:prstGeom prst="rect">
            <a:avLst/>
          </a:prstGeom>
        </p:spPr>
      </p:pic>
    </p:spTree>
    <p:extLst>
      <p:ext uri="{BB962C8B-B14F-4D97-AF65-F5344CB8AC3E}">
        <p14:creationId xmlns:p14="http://schemas.microsoft.com/office/powerpoint/2010/main" val="41334852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8BE7-A8F8-4F5C-A6FE-919AD01DFB7E}"/>
              </a:ext>
            </a:extLst>
          </p:cNvPr>
          <p:cNvSpPr>
            <a:spLocks noGrp="1"/>
          </p:cNvSpPr>
          <p:nvPr>
            <p:ph type="title"/>
          </p:nvPr>
        </p:nvSpPr>
        <p:spPr/>
        <p:txBody>
          <a:bodyPr lIns="91440" tIns="45720" rIns="91440" bIns="45720" anchor="t"/>
          <a:lstStyle/>
          <a:p>
            <a:r>
              <a:rPr lang="en-GB"/>
              <a:t>Sustainable Biofuel</a:t>
            </a:r>
          </a:p>
        </p:txBody>
      </p:sp>
      <p:pic>
        <p:nvPicPr>
          <p:cNvPr id="3" name="Picture 3">
            <a:extLst>
              <a:ext uri="{FF2B5EF4-FFF2-40B4-BE49-F238E27FC236}">
                <a16:creationId xmlns:a16="http://schemas.microsoft.com/office/drawing/2014/main" id="{4CD6C8ED-BC34-478E-8A13-094BB50B447E}"/>
              </a:ext>
            </a:extLst>
          </p:cNvPr>
          <p:cNvPicPr>
            <a:picLocks noGrp="1" noChangeAspect="1"/>
          </p:cNvPicPr>
          <p:nvPr>
            <p:ph idx="1"/>
          </p:nvPr>
        </p:nvPicPr>
        <p:blipFill>
          <a:blip r:embed="rId3"/>
          <a:stretch>
            <a:fillRect/>
          </a:stretch>
        </p:blipFill>
        <p:spPr>
          <a:xfrm>
            <a:off x="3909727" y="2803172"/>
            <a:ext cx="18371097" cy="10346119"/>
          </a:xfrm>
        </p:spPr>
      </p:pic>
      <p:sp>
        <p:nvSpPr>
          <p:cNvPr id="4" name="Slide Number Placeholder 3">
            <a:extLst>
              <a:ext uri="{FF2B5EF4-FFF2-40B4-BE49-F238E27FC236}">
                <a16:creationId xmlns:a16="http://schemas.microsoft.com/office/drawing/2014/main" id="{5C7FC1C2-9D90-4F98-8054-F233697265EB}"/>
              </a:ext>
            </a:extLst>
          </p:cNvPr>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886025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59F0FC4A-1368-4516-AAF6-880E8B9A709C}"/>
              </a:ext>
            </a:extLst>
          </p:cNvPr>
          <p:cNvSpPr>
            <a:spLocks noGrp="1"/>
          </p:cNvSpPr>
          <p:nvPr>
            <p:ph type="title"/>
          </p:nvPr>
        </p:nvSpPr>
        <p:spPr>
          <a:xfrm>
            <a:off x="1219200" y="549275"/>
            <a:ext cx="21945600" cy="2286000"/>
          </a:xfrm>
        </p:spPr>
        <p:txBody>
          <a:bodyPr lIns="91440" tIns="45720" rIns="91440" bIns="45720" anchor="t"/>
          <a:lstStyle/>
          <a:p>
            <a:r>
              <a:rPr lang="en-GB" sz="8000"/>
              <a:t>SHAPE. Engineering efficiency</a:t>
            </a:r>
          </a:p>
        </p:txBody>
      </p:sp>
      <p:pic>
        <p:nvPicPr>
          <p:cNvPr id="7" name="Picture 5" descr="BH_33">
            <a:extLst>
              <a:ext uri="{FF2B5EF4-FFF2-40B4-BE49-F238E27FC236}">
                <a16:creationId xmlns:a16="http://schemas.microsoft.com/office/drawing/2014/main" id="{AE1B91D7-CD90-427E-93F2-620E2F6EBFD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39770" y="2108840"/>
            <a:ext cx="18563030" cy="10788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42365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DCB79-9690-49E5-B830-8D9AF9CBB2BF}"/>
              </a:ext>
            </a:extLst>
          </p:cNvPr>
          <p:cNvSpPr>
            <a:spLocks noGrp="1"/>
          </p:cNvSpPr>
          <p:nvPr>
            <p:ph type="title"/>
          </p:nvPr>
        </p:nvSpPr>
        <p:spPr>
          <a:xfrm>
            <a:off x="1219200" y="546100"/>
            <a:ext cx="20345017" cy="1851134"/>
          </a:xfrm>
        </p:spPr>
        <p:txBody>
          <a:bodyPr lIns="91440" tIns="45720" rIns="91440" bIns="45720" anchor="b"/>
          <a:lstStyle/>
          <a:p>
            <a:r>
              <a:rPr lang="en-GB" sz="8000"/>
              <a:t>Conventional cars</a:t>
            </a:r>
            <a:endParaRPr lang="en-GB"/>
          </a:p>
        </p:txBody>
      </p:sp>
      <p:pic>
        <p:nvPicPr>
          <p:cNvPr id="5" name="Picture 5">
            <a:extLst>
              <a:ext uri="{FF2B5EF4-FFF2-40B4-BE49-F238E27FC236}">
                <a16:creationId xmlns:a16="http://schemas.microsoft.com/office/drawing/2014/main" id="{78409577-4BAD-4AFF-B190-52F1769348E0}"/>
              </a:ext>
            </a:extLst>
          </p:cNvPr>
          <p:cNvPicPr>
            <a:picLocks noGrp="1" noChangeAspect="1"/>
          </p:cNvPicPr>
          <p:nvPr>
            <p:ph idx="1"/>
          </p:nvPr>
        </p:nvPicPr>
        <p:blipFill>
          <a:blip r:embed="rId3"/>
          <a:stretch>
            <a:fillRect/>
          </a:stretch>
        </p:blipFill>
        <p:spPr>
          <a:xfrm>
            <a:off x="4093835" y="2565251"/>
            <a:ext cx="18638479" cy="10489382"/>
          </a:xfrm>
        </p:spPr>
      </p:pic>
      <p:sp>
        <p:nvSpPr>
          <p:cNvPr id="4" name="Text Placeholder 3">
            <a:extLst>
              <a:ext uri="{FF2B5EF4-FFF2-40B4-BE49-F238E27FC236}">
                <a16:creationId xmlns:a16="http://schemas.microsoft.com/office/drawing/2014/main" id="{157BB487-DDFA-4268-9DE1-50072E0DE6D0}"/>
              </a:ext>
            </a:extLst>
          </p:cNvPr>
          <p:cNvSpPr>
            <a:spLocks noGrp="1"/>
          </p:cNvSpPr>
          <p:nvPr>
            <p:ph type="body" sz="half" idx="2"/>
          </p:nvPr>
        </p:nvSpPr>
        <p:spPr/>
        <p:txBody>
          <a:bodyPr/>
          <a:lstStyle/>
          <a:p>
            <a:endParaRPr lang="en-GB"/>
          </a:p>
        </p:txBody>
      </p:sp>
      <p:sp>
        <p:nvSpPr>
          <p:cNvPr id="3" name="Slide Number Placeholder 2">
            <a:extLst>
              <a:ext uri="{FF2B5EF4-FFF2-40B4-BE49-F238E27FC236}">
                <a16:creationId xmlns:a16="http://schemas.microsoft.com/office/drawing/2014/main" id="{4434AF21-45CA-4C75-B75D-D1245D026D19}"/>
              </a:ext>
            </a:extLst>
          </p:cNvPr>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690544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9C821-3052-40ED-B5EB-12056B64FA49}"/>
              </a:ext>
            </a:extLst>
          </p:cNvPr>
          <p:cNvSpPr>
            <a:spLocks noGrp="1"/>
          </p:cNvSpPr>
          <p:nvPr>
            <p:ph type="title"/>
          </p:nvPr>
        </p:nvSpPr>
        <p:spPr/>
        <p:txBody>
          <a:bodyPr lIns="91440" tIns="45720" rIns="91440" bIns="45720" anchor="t"/>
          <a:lstStyle/>
          <a:p>
            <a:r>
              <a:rPr lang="en-GB" sz="8000"/>
              <a:t>The human element...</a:t>
            </a:r>
            <a:endParaRPr lang="en-GB"/>
          </a:p>
        </p:txBody>
      </p:sp>
      <p:sp>
        <p:nvSpPr>
          <p:cNvPr id="3" name="Slide Number Placeholder 2">
            <a:extLst>
              <a:ext uri="{FF2B5EF4-FFF2-40B4-BE49-F238E27FC236}">
                <a16:creationId xmlns:a16="http://schemas.microsoft.com/office/drawing/2014/main" id="{A7196EAC-A027-47D2-BE5A-89E29A6AD189}"/>
              </a:ext>
            </a:extLst>
          </p:cNvPr>
          <p:cNvSpPr>
            <a:spLocks noGrp="1"/>
          </p:cNvSpPr>
          <p:nvPr>
            <p:ph type="sldNum" sz="quarter" idx="10"/>
          </p:nvPr>
        </p:nvSpPr>
        <p:spPr/>
        <p:txBody>
          <a:bodyPr/>
          <a:lstStyle/>
          <a:p>
            <a:endParaRPr lang="en-US"/>
          </a:p>
        </p:txBody>
      </p:sp>
      <p:pic>
        <p:nvPicPr>
          <p:cNvPr id="3074" name="Picture 2" descr="Jessica Kinsman, 39, is an air traffic controller who oversees the Bloodhound's safety">
            <a:extLst>
              <a:ext uri="{FF2B5EF4-FFF2-40B4-BE49-F238E27FC236}">
                <a16:creationId xmlns:a16="http://schemas.microsoft.com/office/drawing/2014/main" id="{2465EF92-2299-4EDC-9C56-1B0DB6C2C7B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17357" y="1692275"/>
            <a:ext cx="8734376" cy="59039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AF pilot Andy Green is the driver of the Bloodhound, built exclusively for speed">
            <a:extLst>
              <a:ext uri="{FF2B5EF4-FFF2-40B4-BE49-F238E27FC236}">
                <a16:creationId xmlns:a16="http://schemas.microsoft.com/office/drawing/2014/main" id="{BE485194-7739-431E-934B-9365A3451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1733" y="1692275"/>
            <a:ext cx="8734377" cy="58858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182CBD0F-03F9-4E41-861D-A1D6DF101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5909" y="7596188"/>
            <a:ext cx="9672182" cy="5570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440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83320-C104-40C0-AD0F-81170E3F5ACB}"/>
              </a:ext>
            </a:extLst>
          </p:cNvPr>
          <p:cNvSpPr>
            <a:spLocks noGrp="1"/>
          </p:cNvSpPr>
          <p:nvPr>
            <p:ph type="title"/>
          </p:nvPr>
        </p:nvSpPr>
        <p:spPr/>
        <p:txBody>
          <a:bodyPr lIns="91440" tIns="45720" rIns="91440" bIns="45720" anchor="t"/>
          <a:lstStyle/>
          <a:p>
            <a:r>
              <a:rPr lang="en-GB" sz="8000">
                <a:ea typeface="+mj-lt"/>
                <a:cs typeface="+mj-lt"/>
              </a:rPr>
              <a:t>Newquay 2017 Low Speed Testing</a:t>
            </a:r>
            <a:endParaRPr lang="en-US" sz="8000"/>
          </a:p>
        </p:txBody>
      </p:sp>
      <p:pic>
        <p:nvPicPr>
          <p:cNvPr id="4" name="Picture 4" descr="A picture containing text, grass, outdoor, sky&#10;&#10;Description automatically generated">
            <a:extLst>
              <a:ext uri="{FF2B5EF4-FFF2-40B4-BE49-F238E27FC236}">
                <a16:creationId xmlns:a16="http://schemas.microsoft.com/office/drawing/2014/main" id="{A55A7459-1783-430C-99FA-F3FF033D6A95}"/>
              </a:ext>
            </a:extLst>
          </p:cNvPr>
          <p:cNvPicPr>
            <a:picLocks noGrp="1" noChangeAspect="1"/>
          </p:cNvPicPr>
          <p:nvPr>
            <p:ph idx="1"/>
          </p:nvPr>
        </p:nvPicPr>
        <p:blipFill>
          <a:blip r:embed="rId3"/>
          <a:stretch>
            <a:fillRect/>
          </a:stretch>
        </p:blipFill>
        <p:spPr>
          <a:xfrm>
            <a:off x="5224554" y="2146501"/>
            <a:ext cx="16121415" cy="10777207"/>
          </a:xfrm>
        </p:spPr>
      </p:pic>
      <p:sp>
        <p:nvSpPr>
          <p:cNvPr id="3" name="Slide Number Placeholder 2">
            <a:extLst>
              <a:ext uri="{FF2B5EF4-FFF2-40B4-BE49-F238E27FC236}">
                <a16:creationId xmlns:a16="http://schemas.microsoft.com/office/drawing/2014/main" id="{16D5F253-76E9-4BD6-A27D-4213991F44A4}"/>
              </a:ext>
            </a:extLst>
          </p:cNvPr>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002561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17BAC72F-19E1-6541-0B80-F25C5ED3FFEC}"/>
              </a:ext>
            </a:extLst>
          </p:cNvPr>
          <p:cNvPicPr>
            <a:picLocks noGrp="1" noChangeAspect="1"/>
          </p:cNvPicPr>
          <p:nvPr>
            <p:ph idx="1"/>
          </p:nvPr>
        </p:nvPicPr>
        <p:blipFill rotWithShape="1">
          <a:blip r:embed="rId3"/>
          <a:srcRect/>
          <a:stretch/>
        </p:blipFill>
        <p:spPr>
          <a:xfrm>
            <a:off x="20" y="10"/>
            <a:ext cx="24383980" cy="13715990"/>
          </a:xfrm>
          <a:prstGeom prst="rect">
            <a:avLst/>
          </a:prstGeom>
        </p:spPr>
      </p:pic>
      <p:sp>
        <p:nvSpPr>
          <p:cNvPr id="57"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4977242" y="4555226"/>
            <a:ext cx="9406758" cy="9160774"/>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8D750499-9AD6-900F-CB2C-7311E4547EB6}"/>
              </a:ext>
            </a:extLst>
          </p:cNvPr>
          <p:cNvSpPr>
            <a:spLocks noGrp="1"/>
          </p:cNvSpPr>
          <p:nvPr>
            <p:ph type="title"/>
          </p:nvPr>
        </p:nvSpPr>
        <p:spPr>
          <a:xfrm>
            <a:off x="16044042" y="6463862"/>
            <a:ext cx="7704082" cy="3835125"/>
          </a:xfrm>
        </p:spPr>
        <p:txBody>
          <a:bodyPr vert="horz" lIns="91440" tIns="45720" rIns="91440" bIns="45720" rtlCol="0" anchor="b">
            <a:normAutofit/>
          </a:bodyPr>
          <a:lstStyle/>
          <a:p>
            <a:pPr algn="ctr" defTabSz="914400" hangingPunct="1">
              <a:lnSpc>
                <a:spcPct val="90000"/>
              </a:lnSpc>
            </a:pPr>
            <a:r>
              <a:rPr lang="en-US" sz="6200" kern="1200" dirty="0">
                <a:solidFill>
                  <a:schemeClr val="tx1"/>
                </a:solidFill>
              </a:rPr>
              <a:t>25th Anniversary</a:t>
            </a:r>
            <a:br>
              <a:rPr lang="en-US" sz="6200" kern="1200">
                <a:solidFill>
                  <a:schemeClr val="tx1"/>
                </a:solidFill>
              </a:rPr>
            </a:br>
            <a:r>
              <a:rPr lang="en-US" sz="6200" kern="1200" dirty="0">
                <a:solidFill>
                  <a:schemeClr val="tx1"/>
                </a:solidFill>
              </a:rPr>
              <a:t>Thrust SSC </a:t>
            </a:r>
            <a:br>
              <a:rPr lang="en-US" sz="6200" kern="1200"/>
            </a:br>
            <a:r>
              <a:rPr lang="en-US" sz="6200" kern="1200" dirty="0">
                <a:solidFill>
                  <a:schemeClr val="tx1"/>
                </a:solidFill>
              </a:rPr>
              <a:t>15th October 1997</a:t>
            </a:r>
          </a:p>
        </p:txBody>
      </p:sp>
      <p:cxnSp>
        <p:nvCxnSpPr>
          <p:cNvPr id="59" name="Straight Connector 58">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960662" y="10247586"/>
            <a:ext cx="187084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788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36C82-CDD6-4468-85AE-F6A8F4D89369}"/>
              </a:ext>
            </a:extLst>
          </p:cNvPr>
          <p:cNvSpPr>
            <a:spLocks noGrp="1"/>
          </p:cNvSpPr>
          <p:nvPr>
            <p:ph type="title"/>
          </p:nvPr>
        </p:nvSpPr>
        <p:spPr/>
        <p:txBody>
          <a:bodyPr lIns="91440" tIns="45720" rIns="91440" bIns="45720" anchor="t"/>
          <a:lstStyle/>
          <a:p>
            <a:r>
              <a:rPr lang="en-GB" sz="9600">
                <a:ea typeface="+mj-lt"/>
                <a:cs typeface="+mj-lt"/>
              </a:rPr>
              <a:t>2019 High Speed Testing</a:t>
            </a:r>
            <a:endParaRPr lang="en-US"/>
          </a:p>
        </p:txBody>
      </p:sp>
      <p:pic>
        <p:nvPicPr>
          <p:cNvPr id="4" name="Picture 4">
            <a:extLst>
              <a:ext uri="{FF2B5EF4-FFF2-40B4-BE49-F238E27FC236}">
                <a16:creationId xmlns:a16="http://schemas.microsoft.com/office/drawing/2014/main" id="{E7393801-CF1F-41DD-B142-45A89AA7D767}"/>
              </a:ext>
            </a:extLst>
          </p:cNvPr>
          <p:cNvPicPr>
            <a:picLocks noGrp="1" noChangeAspect="1"/>
          </p:cNvPicPr>
          <p:nvPr>
            <p:ph idx="1"/>
          </p:nvPr>
        </p:nvPicPr>
        <p:blipFill>
          <a:blip r:embed="rId3"/>
          <a:stretch>
            <a:fillRect/>
          </a:stretch>
        </p:blipFill>
        <p:spPr>
          <a:xfrm>
            <a:off x="57769" y="4339142"/>
            <a:ext cx="12106275" cy="7058025"/>
          </a:xfrm>
        </p:spPr>
      </p:pic>
      <p:pic>
        <p:nvPicPr>
          <p:cNvPr id="5" name="Picture 5" descr="A picture containing ground, sky, outdoor, airplane&#10;&#10;Description automatically generated">
            <a:extLst>
              <a:ext uri="{FF2B5EF4-FFF2-40B4-BE49-F238E27FC236}">
                <a16:creationId xmlns:a16="http://schemas.microsoft.com/office/drawing/2014/main" id="{E6AE59B3-98A5-41A5-9B52-FE4498DFA23C}"/>
              </a:ext>
            </a:extLst>
          </p:cNvPr>
          <p:cNvPicPr>
            <a:picLocks noChangeAspect="1"/>
          </p:cNvPicPr>
          <p:nvPr/>
        </p:nvPicPr>
        <p:blipFill>
          <a:blip r:embed="rId4"/>
          <a:stretch>
            <a:fillRect/>
          </a:stretch>
        </p:blipFill>
        <p:spPr>
          <a:xfrm>
            <a:off x="11971575" y="4291507"/>
            <a:ext cx="11915954" cy="7041213"/>
          </a:xfrm>
          <a:prstGeom prst="rect">
            <a:avLst/>
          </a:prstGeom>
        </p:spPr>
      </p:pic>
      <p:sp>
        <p:nvSpPr>
          <p:cNvPr id="3" name="Slide Number Placeholder 2">
            <a:extLst>
              <a:ext uri="{FF2B5EF4-FFF2-40B4-BE49-F238E27FC236}">
                <a16:creationId xmlns:a16="http://schemas.microsoft.com/office/drawing/2014/main" id="{B95A4E0D-B285-4FB9-9C58-01F32C99B47A}"/>
              </a:ext>
            </a:extLst>
          </p:cNvPr>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348479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136B-96BF-47E7-A76F-8E42DF4A2CDB}"/>
              </a:ext>
            </a:extLst>
          </p:cNvPr>
          <p:cNvSpPr>
            <a:spLocks noGrp="1"/>
          </p:cNvSpPr>
          <p:nvPr>
            <p:ph type="title"/>
          </p:nvPr>
        </p:nvSpPr>
        <p:spPr/>
        <p:txBody>
          <a:bodyPr/>
          <a:lstStyle/>
          <a:p>
            <a:r>
              <a:rPr lang="en-GB" sz="8800"/>
              <a:t>HAKSKEEN PAN, South Africa</a:t>
            </a:r>
          </a:p>
        </p:txBody>
      </p:sp>
      <p:sp>
        <p:nvSpPr>
          <p:cNvPr id="3" name="Content Placeholder 2">
            <a:extLst>
              <a:ext uri="{FF2B5EF4-FFF2-40B4-BE49-F238E27FC236}">
                <a16:creationId xmlns:a16="http://schemas.microsoft.com/office/drawing/2014/main" id="{B9A324AB-3301-40C9-8109-5A3940689C76}"/>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2C0F9B55-E93F-4AF7-B0A1-8AB7293C4A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80279" y="3223666"/>
            <a:ext cx="9520337" cy="9051924"/>
          </a:xfrm>
          <a:prstGeom prst="rect">
            <a:avLst/>
          </a:prstGeom>
          <a:noFill/>
          <a:ln w="9528">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71296F48-1ACF-4F62-878F-D665D1823373}"/>
              </a:ext>
            </a:extLst>
          </p:cNvPr>
          <p:cNvGrpSpPr/>
          <p:nvPr/>
        </p:nvGrpSpPr>
        <p:grpSpPr>
          <a:xfrm>
            <a:off x="1207564" y="4409320"/>
            <a:ext cx="6292605" cy="4296626"/>
            <a:chOff x="7043737" y="6471122"/>
            <a:chExt cx="2936875" cy="3024187"/>
          </a:xfrm>
        </p:grpSpPr>
        <p:pic>
          <p:nvPicPr>
            <p:cNvPr id="6" name="Picture 5">
              <a:extLst>
                <a:ext uri="{FF2B5EF4-FFF2-40B4-BE49-F238E27FC236}">
                  <a16:creationId xmlns:a16="http://schemas.microsoft.com/office/drawing/2014/main" id="{168F0862-848F-4EB8-B66F-4D076DC6CBB4}"/>
                </a:ext>
              </a:extLst>
            </p:cNvPr>
            <p:cNvPicPr>
              <a:picLocks noChangeAspect="1"/>
            </p:cNvPicPr>
            <p:nvPr/>
          </p:nvPicPr>
          <p:blipFill>
            <a:blip r:embed="rId4">
              <a:lum bright="-12000" contrast="24000"/>
              <a:extLst>
                <a:ext uri="{28A0092B-C50C-407E-A947-70E740481C1C}">
                  <a14:useLocalDpi xmlns:a14="http://schemas.microsoft.com/office/drawing/2010/main" val="0"/>
                </a:ext>
              </a:extLst>
            </a:blip>
            <a:srcRect/>
            <a:stretch>
              <a:fillRect/>
            </a:stretch>
          </p:blipFill>
          <p:spPr bwMode="auto">
            <a:xfrm>
              <a:off x="7043737" y="6471122"/>
              <a:ext cx="2936875" cy="3024187"/>
            </a:xfrm>
            <a:prstGeom prst="rect">
              <a:avLst/>
            </a:prstGeom>
            <a:noFill/>
            <a:ln w="9528">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sp>
          <p:nvSpPr>
            <p:cNvPr id="7" name="Freeform 13">
              <a:extLst>
                <a:ext uri="{FF2B5EF4-FFF2-40B4-BE49-F238E27FC236}">
                  <a16:creationId xmlns:a16="http://schemas.microsoft.com/office/drawing/2014/main" id="{DCFC91EF-4EDE-4633-AB96-BF48B936A82B}"/>
                </a:ext>
              </a:extLst>
            </p:cNvPr>
            <p:cNvSpPr>
              <a:spLocks/>
            </p:cNvSpPr>
            <p:nvPr/>
          </p:nvSpPr>
          <p:spPr bwMode="auto">
            <a:xfrm>
              <a:off x="8558212" y="7322022"/>
              <a:ext cx="1143000" cy="1747837"/>
            </a:xfrm>
            <a:custGeom>
              <a:avLst/>
              <a:gdLst>
                <a:gd name="T0" fmla="*/ 1 w 3475558"/>
                <a:gd name="T1" fmla="*/ 0 h 5240136"/>
                <a:gd name="T2" fmla="*/ 2 w 3475558"/>
                <a:gd name="T3" fmla="*/ 2 h 5240136"/>
                <a:gd name="T4" fmla="*/ 1 w 3475558"/>
                <a:gd name="T5" fmla="*/ 3 h 5240136"/>
                <a:gd name="T6" fmla="*/ 0 w 3475558"/>
                <a:gd name="T7" fmla="*/ 2 h 5240136"/>
                <a:gd name="T8" fmla="*/ 0 w 3475558"/>
                <a:gd name="T9" fmla="*/ 0 h 5240136"/>
                <a:gd name="T10" fmla="*/ 0 w 3475558"/>
                <a:gd name="T11" fmla="*/ 0 h 5240136"/>
                <a:gd name="T12" fmla="*/ 2 w 3475558"/>
                <a:gd name="T13" fmla="*/ 3 h 5240136"/>
                <a:gd name="T14" fmla="*/ 2 w 3475558"/>
                <a:gd name="T15" fmla="*/ 3 h 5240136"/>
                <a:gd name="T16" fmla="*/ 0 w 3475558"/>
                <a:gd name="T17" fmla="*/ 0 h 5240136"/>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3475558"/>
                <a:gd name="T28" fmla="*/ 0 h 5240136"/>
                <a:gd name="T29" fmla="*/ 3475558 w 3475558"/>
                <a:gd name="T30" fmla="*/ 5240136 h 5240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75558" h="5240136">
                  <a:moveTo>
                    <a:pt x="0" y="107156"/>
                  </a:moveTo>
                  <a:lnTo>
                    <a:pt x="161925" y="0"/>
                  </a:lnTo>
                  <a:lnTo>
                    <a:pt x="3475558" y="5114106"/>
                  </a:lnTo>
                  <a:lnTo>
                    <a:pt x="3286339" y="5240136"/>
                  </a:lnTo>
                  <a:lnTo>
                    <a:pt x="0" y="107156"/>
                  </a:lnTo>
                  <a:close/>
                </a:path>
              </a:pathLst>
            </a:custGeom>
            <a:noFill/>
            <a:ln w="19046">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nchor="ctr" anchorCtr="1"/>
            <a:lstStyle/>
            <a:p>
              <a:endParaRPr lang="en-GB"/>
            </a:p>
          </p:txBody>
        </p:sp>
      </p:grpSp>
      <p:pic>
        <p:nvPicPr>
          <p:cNvPr id="8" name="Picture 5" descr="DSCF1347">
            <a:extLst>
              <a:ext uri="{FF2B5EF4-FFF2-40B4-BE49-F238E27FC236}">
                <a16:creationId xmlns:a16="http://schemas.microsoft.com/office/drawing/2014/main" id="{CC1D219F-6177-47D5-9B84-0402F06418F3}"/>
              </a:ext>
            </a:extLst>
          </p:cNvPr>
          <p:cNvPicPr>
            <a:picLocks noChangeAspect="1"/>
          </p:cNvPicPr>
          <p:nvPr/>
        </p:nvPicPr>
        <p:blipFill>
          <a:blip r:embed="rId5">
            <a:lum bright="-10000" contrast="20000"/>
            <a:extLst>
              <a:ext uri="{28A0092B-C50C-407E-A947-70E740481C1C}">
                <a14:useLocalDpi xmlns:a14="http://schemas.microsoft.com/office/drawing/2010/main" val="0"/>
              </a:ext>
            </a:extLst>
          </a:blip>
          <a:srcRect/>
          <a:stretch>
            <a:fillRect/>
          </a:stretch>
        </p:blipFill>
        <p:spPr bwMode="auto">
          <a:xfrm>
            <a:off x="17880632" y="3200400"/>
            <a:ext cx="5284168" cy="4296626"/>
          </a:xfrm>
          <a:prstGeom prst="rect">
            <a:avLst/>
          </a:prstGeom>
          <a:noFill/>
          <a:ln w="9528">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3E31D23C-7781-4B41-B97F-D2F4890460F6}"/>
              </a:ext>
            </a:extLst>
          </p:cNvPr>
          <p:cNvCxnSpPr/>
          <p:nvPr/>
        </p:nvCxnSpPr>
        <p:spPr bwMode="auto">
          <a:xfrm>
            <a:off x="5999312" y="5348713"/>
            <a:ext cx="4464496" cy="2148313"/>
          </a:xfrm>
          <a:prstGeom prst="straightConnector1">
            <a:avLst/>
          </a:prstGeom>
          <a:solidFill>
            <a:schemeClr val="accent1"/>
          </a:solidFill>
          <a:ln w="127000" cap="flat" cmpd="sng" algn="ctr">
            <a:solidFill>
              <a:srgbClr val="C00000"/>
            </a:solidFill>
            <a:prstDash val="solid"/>
            <a:miter lim="400000"/>
            <a:headEnd type="none" w="med" len="med"/>
            <a:tailEnd type="triangle"/>
          </a:ln>
          <a:effectLst/>
        </p:spPr>
      </p:cxnSp>
    </p:spTree>
    <p:extLst>
      <p:ext uri="{BB962C8B-B14F-4D97-AF65-F5344CB8AC3E}">
        <p14:creationId xmlns:p14="http://schemas.microsoft.com/office/powerpoint/2010/main" val="2964384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0D1E7-E489-E51D-90AF-D77B263FBC11}"/>
              </a:ext>
            </a:extLst>
          </p:cNvPr>
          <p:cNvSpPr>
            <a:spLocks noGrp="1"/>
          </p:cNvSpPr>
          <p:nvPr>
            <p:ph type="title"/>
          </p:nvPr>
        </p:nvSpPr>
        <p:spPr/>
        <p:txBody>
          <a:bodyPr lIns="91440" tIns="45720" rIns="91440" bIns="45720" anchor="t"/>
          <a:lstStyle/>
          <a:p>
            <a:r>
              <a:rPr lang="en-GB"/>
              <a:t>Where is Bloodhound now?</a:t>
            </a:r>
          </a:p>
        </p:txBody>
      </p:sp>
      <p:pic>
        <p:nvPicPr>
          <p:cNvPr id="4" name="Picture 4" descr="A picture containing floor, plane, indoor, airplane&#10;&#10;Description automatically generated">
            <a:extLst>
              <a:ext uri="{FF2B5EF4-FFF2-40B4-BE49-F238E27FC236}">
                <a16:creationId xmlns:a16="http://schemas.microsoft.com/office/drawing/2014/main" id="{3413663E-30B0-13E3-20CD-BE7B6D7DF1CC}"/>
              </a:ext>
            </a:extLst>
          </p:cNvPr>
          <p:cNvPicPr>
            <a:picLocks noGrp="1" noChangeAspect="1"/>
          </p:cNvPicPr>
          <p:nvPr>
            <p:ph idx="1"/>
          </p:nvPr>
        </p:nvPicPr>
        <p:blipFill rotWithShape="1">
          <a:blip r:embed="rId3"/>
          <a:srcRect t="19281" r="131" b="10980"/>
          <a:stretch/>
        </p:blipFill>
        <p:spPr>
          <a:xfrm>
            <a:off x="3712224" y="3694386"/>
            <a:ext cx="19449762" cy="9035693"/>
          </a:xfrm>
        </p:spPr>
      </p:pic>
    </p:spTree>
    <p:extLst>
      <p:ext uri="{BB962C8B-B14F-4D97-AF65-F5344CB8AC3E}">
        <p14:creationId xmlns:p14="http://schemas.microsoft.com/office/powerpoint/2010/main" val="2675703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1055077" y="703385"/>
            <a:ext cx="21550926" cy="1690565"/>
          </a:xfrm>
        </p:spPr>
        <p:txBody>
          <a:bodyPr/>
          <a:lstStyle/>
          <a:p>
            <a:pPr eaLnBrk="1" hangingPunct="1"/>
            <a:r>
              <a:rPr lang="en-GB">
                <a:latin typeface="Verdana" charset="0"/>
                <a:ea typeface="ＭＳ Ｐゴシック" charset="0"/>
                <a:cs typeface="Verdana" charset="0"/>
              </a:rPr>
              <a:t>Workshop Challenges</a:t>
            </a:r>
          </a:p>
        </p:txBody>
      </p:sp>
      <p:sp>
        <p:nvSpPr>
          <p:cNvPr id="2" name="Content Placeholder 1"/>
          <p:cNvSpPr>
            <a:spLocks noGrp="1"/>
          </p:cNvSpPr>
          <p:nvPr>
            <p:ph idx="1"/>
          </p:nvPr>
        </p:nvSpPr>
        <p:spPr>
          <a:xfrm>
            <a:off x="3962399" y="1172817"/>
            <a:ext cx="17772185" cy="12543183"/>
          </a:xfrm>
        </p:spPr>
        <p:txBody>
          <a:bodyPr>
            <a:normAutofit fontScale="92500" lnSpcReduction="10000"/>
          </a:bodyPr>
          <a:lstStyle/>
          <a:p>
            <a:pPr marL="0" indent="0">
              <a:buNone/>
              <a:defRPr/>
            </a:pPr>
            <a:endParaRPr lang="en-US" b="1"/>
          </a:p>
          <a:p>
            <a:pPr lvl="1">
              <a:defRPr/>
            </a:pPr>
            <a:r>
              <a:rPr lang="en-US" b="1"/>
              <a:t>Set up Team Structure – Key Roles</a:t>
            </a:r>
          </a:p>
          <a:p>
            <a:pPr lvl="1">
              <a:defRPr/>
            </a:pPr>
            <a:r>
              <a:rPr lang="en-US" b="1"/>
              <a:t>Leader, Designer, Engineer, Comms etc.</a:t>
            </a:r>
          </a:p>
          <a:p>
            <a:pPr lvl="1">
              <a:defRPr/>
            </a:pPr>
            <a:r>
              <a:rPr lang="en-US" b="1"/>
              <a:t>Plan the Task</a:t>
            </a:r>
          </a:p>
          <a:p>
            <a:pPr lvl="1">
              <a:defRPr/>
            </a:pPr>
            <a:r>
              <a:rPr lang="en-US" b="1"/>
              <a:t>Predict Speed of Car</a:t>
            </a:r>
          </a:p>
          <a:p>
            <a:pPr lvl="1">
              <a:defRPr/>
            </a:pPr>
            <a:r>
              <a:rPr lang="en-US" b="1"/>
              <a:t>Build the Car to Plan</a:t>
            </a:r>
          </a:p>
          <a:p>
            <a:pPr lvl="1">
              <a:defRPr/>
            </a:pPr>
            <a:r>
              <a:rPr lang="en-US" b="1"/>
              <a:t>Test Run</a:t>
            </a:r>
          </a:p>
          <a:p>
            <a:pPr lvl="1">
              <a:defRPr/>
            </a:pPr>
            <a:r>
              <a:rPr lang="en-US" b="1"/>
              <a:t>Refine the Build</a:t>
            </a:r>
          </a:p>
          <a:p>
            <a:pPr lvl="1">
              <a:defRPr/>
            </a:pPr>
            <a:r>
              <a:rPr lang="en-US" b="1"/>
              <a:t>Measure Actual Speed</a:t>
            </a:r>
          </a:p>
          <a:p>
            <a:pPr lvl="1">
              <a:defRPr/>
            </a:pPr>
            <a:r>
              <a:rPr lang="en-US" b="1"/>
              <a:t>Report Back to team        </a:t>
            </a:r>
          </a:p>
          <a:p>
            <a:pPr marL="914400" lvl="1" indent="0">
              <a:buNone/>
              <a:defRPr/>
            </a:pPr>
            <a:endParaRPr lang="en-US"/>
          </a:p>
        </p:txBody>
      </p:sp>
      <p:pic>
        <p:nvPicPr>
          <p:cNvPr id="4" name="Picture 3">
            <a:extLst>
              <a:ext uri="{FF2B5EF4-FFF2-40B4-BE49-F238E27FC236}">
                <a16:creationId xmlns:a16="http://schemas.microsoft.com/office/drawing/2014/main" id="{4210B469-BD11-4CD0-9167-0F3D496BD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0" y="4680033"/>
            <a:ext cx="9753600" cy="6505575"/>
          </a:xfrm>
          <a:prstGeom prst="rect">
            <a:avLst/>
          </a:prstGeom>
        </p:spPr>
      </p:pic>
    </p:spTree>
    <p:extLst>
      <p:ext uri="{BB962C8B-B14F-4D97-AF65-F5344CB8AC3E}">
        <p14:creationId xmlns:p14="http://schemas.microsoft.com/office/powerpoint/2010/main" val="3845673679"/>
      </p:ext>
    </p:extLst>
  </p:cSld>
  <p:clrMapOvr>
    <a:masterClrMapping/>
  </p:clrMapOvr>
  <p:transition advTm="54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76C7C-B695-4C7C-839F-5BDC60EFC8DF}"/>
              </a:ext>
            </a:extLst>
          </p:cNvPr>
          <p:cNvSpPr>
            <a:spLocks noGrp="1"/>
          </p:cNvSpPr>
          <p:nvPr>
            <p:ph type="title"/>
          </p:nvPr>
        </p:nvSpPr>
        <p:spPr/>
        <p:txBody>
          <a:bodyPr>
            <a:normAutofit fontScale="90000"/>
          </a:bodyPr>
          <a:lstStyle/>
          <a:p>
            <a:r>
              <a:rPr lang="en-GB"/>
              <a:t>Bloodhound Education Charity</a:t>
            </a:r>
          </a:p>
        </p:txBody>
      </p:sp>
      <p:pic>
        <p:nvPicPr>
          <p:cNvPr id="2050" name="Picture 2" descr="BHEd worhshop group">
            <a:extLst>
              <a:ext uri="{FF2B5EF4-FFF2-40B4-BE49-F238E27FC236}">
                <a16:creationId xmlns:a16="http://schemas.microsoft.com/office/drawing/2014/main" id="{8491ABC2-C710-424E-A9D3-A240F8B8E36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25880" y="3172060"/>
            <a:ext cx="11055056" cy="44257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rning resources">
            <a:extLst>
              <a:ext uri="{FF2B5EF4-FFF2-40B4-BE49-F238E27FC236}">
                <a16:creationId xmlns:a16="http://schemas.microsoft.com/office/drawing/2014/main" id="{83AD9E93-F8B2-4CD0-8D23-A46C3DF027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0935" y="3172060"/>
            <a:ext cx="11059159" cy="44257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loodhound Education Centre">
            <a:extLst>
              <a:ext uri="{FF2B5EF4-FFF2-40B4-BE49-F238E27FC236}">
                <a16:creationId xmlns:a16="http://schemas.microsoft.com/office/drawing/2014/main" id="{CC9195F1-E41B-48E6-9EF7-75C83B5036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7597768"/>
            <a:ext cx="11430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408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985841" y="281354"/>
            <a:ext cx="21620162" cy="1823675"/>
          </a:xfrm>
        </p:spPr>
        <p:txBody>
          <a:bodyPr/>
          <a:lstStyle/>
          <a:p>
            <a:r>
              <a:rPr lang="en-US">
                <a:latin typeface="Verdana" charset="0"/>
                <a:ea typeface="ＭＳ Ｐゴシック" charset="0"/>
                <a:cs typeface="Verdana" charset="0"/>
              </a:rPr>
              <a:t>Bloodhound Configurations</a:t>
            </a:r>
          </a:p>
        </p:txBody>
      </p:sp>
      <p:pic>
        <p:nvPicPr>
          <p:cNvPr id="21506" name="Picture 5" descr="BH_config_evol0_13.pdf"/>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87730" y="2105029"/>
            <a:ext cx="15106157" cy="11329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Shape 523"/>
          <p:cNvSpPr>
            <a:spLocks noGrp="1"/>
          </p:cNvSpPr>
          <p:nvPr>
            <p:ph type="title"/>
          </p:nvPr>
        </p:nvSpPr>
        <p:spPr>
          <a:prstGeom prst="rect">
            <a:avLst/>
          </a:prstGeom>
        </p:spPr>
        <p:txBody>
          <a:bodyPr/>
          <a:lstStyle/>
          <a:p>
            <a:r>
              <a:t>Who is this?</a:t>
            </a:r>
          </a:p>
        </p:txBody>
      </p:sp>
      <p:pic>
        <p:nvPicPr>
          <p:cNvPr id="524" name="pasted-image.tiff"/>
          <p:cNvPicPr>
            <a:picLocks noChangeAspect="1"/>
          </p:cNvPicPr>
          <p:nvPr/>
        </p:nvPicPr>
        <p:blipFill>
          <a:blip r:embed="rId3"/>
          <a:stretch>
            <a:fillRect/>
          </a:stretch>
        </p:blipFill>
        <p:spPr>
          <a:xfrm>
            <a:off x="8259604" y="2369479"/>
            <a:ext cx="7528911" cy="10367036"/>
          </a:xfrm>
          <a:prstGeom prst="rect">
            <a:avLst/>
          </a:prstGeom>
          <a:ln w="12700">
            <a:miter lim="400000"/>
          </a:ln>
        </p:spPr>
      </p:pic>
      <p:sp>
        <p:nvSpPr>
          <p:cNvPr id="525" name="Shape 525"/>
          <p:cNvSpPr/>
          <p:nvPr/>
        </p:nvSpPr>
        <p:spPr>
          <a:xfrm>
            <a:off x="876398" y="10550769"/>
            <a:ext cx="14134260" cy="3165230"/>
          </a:xfrm>
          <a:prstGeom prst="rect">
            <a:avLst/>
          </a:prstGeom>
          <a:ln w="12700">
            <a:miter lim="400000"/>
          </a:ln>
          <a:extLst>
            <a:ext uri="{C572A759-6A51-4108-AA02-DFA0A04FC94B}">
              <ma14:wrappingTextBoxFlag xmlns="" xmlns:ma14="http://schemas.microsoft.com/office/mac/drawingml/2011/main" val="1"/>
            </a:ext>
          </a:extLst>
        </p:spPr>
        <p:txBody>
          <a:bodyPr lIns="91438" rIns="91438" anchor="ctr">
            <a:normAutofit/>
          </a:bodyPr>
          <a:lstStyle>
            <a:lvl1pPr algn="r">
              <a:defRPr sz="2800">
                <a:solidFill>
                  <a:srgbClr val="FFFFFF"/>
                </a:solidFill>
                <a:uFillTx/>
                <a:latin typeface="Verdana"/>
                <a:ea typeface="Verdana"/>
                <a:cs typeface="Verdana"/>
                <a:sym typeface="Verdana"/>
              </a:defRPr>
            </a:lvl1pPr>
          </a:lstStyle>
          <a:p>
            <a:r>
              <a:rPr sz="5600">
                <a:solidFill>
                  <a:srgbClr val="C00000"/>
                </a:solidFill>
              </a:rPr>
              <a:t>Isaac Newton</a:t>
            </a:r>
          </a:p>
        </p:txBody>
      </p:sp>
    </p:spTree>
    <p:extLst>
      <p:ext uri="{BB962C8B-B14F-4D97-AF65-F5344CB8AC3E}">
        <p14:creationId xmlns:p14="http://schemas.microsoft.com/office/powerpoint/2010/main" val="110410065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hape 527"/>
          <p:cNvSpPr>
            <a:spLocks noGrp="1"/>
          </p:cNvSpPr>
          <p:nvPr>
            <p:ph type="title"/>
          </p:nvPr>
        </p:nvSpPr>
        <p:spPr>
          <a:xfrm>
            <a:off x="985841" y="665312"/>
            <a:ext cx="21620162" cy="1152128"/>
          </a:xfrm>
          <a:prstGeom prst="rect">
            <a:avLst/>
          </a:prstGeom>
        </p:spPr>
        <p:txBody>
          <a:bodyPr/>
          <a:lstStyle/>
          <a:p>
            <a:r>
              <a:t>Newtons - 3 Laws of Motion</a:t>
            </a:r>
          </a:p>
        </p:txBody>
      </p:sp>
      <p:pic>
        <p:nvPicPr>
          <p:cNvPr id="528" name="Screen Shot 2016-01-26 at 18.44.13.png"/>
          <p:cNvPicPr>
            <a:picLocks noChangeAspect="1"/>
          </p:cNvPicPr>
          <p:nvPr/>
        </p:nvPicPr>
        <p:blipFill>
          <a:blip r:embed="rId3"/>
          <a:stretch>
            <a:fillRect/>
          </a:stretch>
        </p:blipFill>
        <p:spPr>
          <a:xfrm>
            <a:off x="7784061" y="2916362"/>
            <a:ext cx="8815878" cy="10134326"/>
          </a:xfrm>
          <a:prstGeom prst="rect">
            <a:avLst/>
          </a:prstGeom>
          <a:ln w="12700">
            <a:miter lim="400000"/>
          </a:ln>
        </p:spPr>
      </p:pic>
    </p:spTree>
    <p:extLst>
      <p:ext uri="{BB962C8B-B14F-4D97-AF65-F5344CB8AC3E}">
        <p14:creationId xmlns:p14="http://schemas.microsoft.com/office/powerpoint/2010/main" val="884451809"/>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8216" y="233266"/>
            <a:ext cx="22332462" cy="13249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p>
        </p:txBody>
      </p:sp>
      <p:sp>
        <p:nvSpPr>
          <p:cNvPr id="2" name="Title 1"/>
          <p:cNvSpPr>
            <a:spLocks noGrp="1"/>
          </p:cNvSpPr>
          <p:nvPr>
            <p:ph type="title"/>
          </p:nvPr>
        </p:nvSpPr>
        <p:spPr/>
        <p:txBody>
          <a:bodyPr/>
          <a:lstStyle/>
          <a:p>
            <a:r>
              <a:rPr lang="en-GB">
                <a:solidFill>
                  <a:schemeClr val="tx1"/>
                </a:solidFill>
              </a:rPr>
              <a:t>Reducing</a:t>
            </a:r>
            <a:br>
              <a:rPr lang="en-GB">
                <a:solidFill>
                  <a:schemeClr val="tx1"/>
                </a:solidFill>
              </a:rPr>
            </a:br>
            <a:r>
              <a:rPr lang="en-GB">
                <a:solidFill>
                  <a:schemeClr val="tx1"/>
                </a:solidFill>
              </a:rPr>
              <a:t>Drag</a:t>
            </a:r>
          </a:p>
        </p:txBody>
      </p:sp>
      <p:pic>
        <p:nvPicPr>
          <p:cNvPr id="9220" name="Picture 4" descr="https://upload.wikimedia.org/wikipedia/commons/thumb/3/37/14ilf1l.svg/220px-14ilf1l.svg.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988"/>
          <a:stretch/>
        </p:blipFill>
        <p:spPr bwMode="auto">
          <a:xfrm>
            <a:off x="3404170" y="11754544"/>
            <a:ext cx="4191000" cy="2016224"/>
          </a:xfrm>
          <a:prstGeom prst="rect">
            <a:avLst/>
          </a:prstGeom>
          <a:noFill/>
          <a:extLst>
            <a:ext uri="{909E8E84-426E-40dd-AFC4-6F175D3DCCD1}">
              <a14:hiddenFill xmlns="" xmlns:a14="http://schemas.microsoft.com/office/drawing/2010/main">
                <a:solidFill>
                  <a:srgbClr val="FFFFFF"/>
                </a:solidFill>
              </a14:hiddenFill>
            </a:ext>
          </a:extLst>
        </p:spPr>
      </p:pic>
      <p:pic>
        <p:nvPicPr>
          <p:cNvPr id="9222" name="Picture 6" descr="http://wiredchop.files.wordpress.com/2011/04/slide1.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226036" y="3251027"/>
            <a:ext cx="12390780" cy="416324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6143328" y="6695402"/>
            <a:ext cx="3024336" cy="1938992"/>
          </a:xfrm>
          <a:prstGeom prst="rect">
            <a:avLst/>
          </a:prstGeom>
          <a:noFill/>
        </p:spPr>
        <p:txBody>
          <a:bodyPr wrap="square" rtlCol="0">
            <a:spAutoFit/>
          </a:bodyPr>
          <a:lstStyle/>
          <a:p>
            <a:r>
              <a:rPr lang="en-GB" sz="6000"/>
              <a:t>Drag Force</a:t>
            </a:r>
          </a:p>
        </p:txBody>
      </p:sp>
      <p:pic>
        <p:nvPicPr>
          <p:cNvPr id="9224" name="Picture 8" descr="http://www.clipartpal.com/_thumbs/pd/holiday/halloween/demon_03.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01561" y="2496264"/>
            <a:ext cx="1656942" cy="1893648"/>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descr="https://upload.wikimedia.org/wikipedia/commons/thumb/3/37/14ilf1l.svg/220px-14ilf1l.svg.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6785976" y="12042579"/>
            <a:ext cx="4191000" cy="1707654"/>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4" descr="https://upload.wikimedia.org/wikipedia/commons/thumb/3/37/14ilf1l.svg/220px-14ilf1l.svg.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2336016" y="12042579"/>
            <a:ext cx="4191000" cy="1638946"/>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4" descr="https://upload.wikimedia.org/wikipedia/commons/thumb/3/37/14ilf1l.svg/220px-14ilf1l.svg.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8015536" y="12128557"/>
            <a:ext cx="4191000" cy="149819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p:cNvSpPr txBox="1"/>
          <p:nvPr/>
        </p:nvSpPr>
        <p:spPr>
          <a:xfrm>
            <a:off x="12137264" y="6559910"/>
            <a:ext cx="3024336" cy="1938992"/>
          </a:xfrm>
          <a:prstGeom prst="rect">
            <a:avLst/>
          </a:prstGeom>
          <a:noFill/>
        </p:spPr>
        <p:txBody>
          <a:bodyPr wrap="square" rtlCol="0">
            <a:spAutoFit/>
          </a:bodyPr>
          <a:lstStyle/>
          <a:p>
            <a:r>
              <a:rPr lang="en-GB" sz="6000"/>
              <a:t>Air </a:t>
            </a:r>
          </a:p>
          <a:p>
            <a:r>
              <a:rPr lang="en-GB" sz="6000"/>
              <a:t>density</a:t>
            </a:r>
          </a:p>
        </p:txBody>
      </p:sp>
      <p:sp>
        <p:nvSpPr>
          <p:cNvPr id="14" name="TextBox 13"/>
          <p:cNvSpPr txBox="1"/>
          <p:nvPr/>
        </p:nvSpPr>
        <p:spPr>
          <a:xfrm>
            <a:off x="16785976" y="6545650"/>
            <a:ext cx="3024336" cy="4708981"/>
          </a:xfrm>
          <a:prstGeom prst="rect">
            <a:avLst/>
          </a:prstGeom>
          <a:noFill/>
        </p:spPr>
        <p:txBody>
          <a:bodyPr wrap="square" rtlCol="0">
            <a:spAutoFit/>
          </a:bodyPr>
          <a:lstStyle/>
          <a:p>
            <a:r>
              <a:rPr lang="en-GB" sz="6000"/>
              <a:t>Air speed over the object</a:t>
            </a:r>
          </a:p>
        </p:txBody>
      </p:sp>
      <p:sp>
        <p:nvSpPr>
          <p:cNvPr id="15" name="TextBox 14"/>
          <p:cNvSpPr txBox="1"/>
          <p:nvPr/>
        </p:nvSpPr>
        <p:spPr>
          <a:xfrm>
            <a:off x="15286400" y="233266"/>
            <a:ext cx="4523912" cy="4708981"/>
          </a:xfrm>
          <a:prstGeom prst="rect">
            <a:avLst/>
          </a:prstGeom>
          <a:noFill/>
        </p:spPr>
        <p:txBody>
          <a:bodyPr wrap="square" rtlCol="0">
            <a:spAutoFit/>
          </a:bodyPr>
          <a:lstStyle/>
          <a:p>
            <a:r>
              <a:rPr lang="en-GB" sz="6000"/>
              <a:t>Coefficient of drag (based on shape)</a:t>
            </a:r>
          </a:p>
          <a:p>
            <a:endParaRPr lang="en-GB" sz="6000"/>
          </a:p>
        </p:txBody>
      </p:sp>
      <p:sp>
        <p:nvSpPr>
          <p:cNvPr id="16" name="TextBox 15"/>
          <p:cNvSpPr txBox="1"/>
          <p:nvPr/>
        </p:nvSpPr>
        <p:spPr>
          <a:xfrm>
            <a:off x="11039873" y="518873"/>
            <a:ext cx="4405890" cy="2862322"/>
          </a:xfrm>
          <a:prstGeom prst="rect">
            <a:avLst/>
          </a:prstGeom>
          <a:noFill/>
        </p:spPr>
        <p:txBody>
          <a:bodyPr wrap="square" rtlCol="0">
            <a:spAutoFit/>
          </a:bodyPr>
          <a:lstStyle/>
          <a:p>
            <a:r>
              <a:rPr lang="en-GB" sz="6000"/>
              <a:t>Cross</a:t>
            </a:r>
          </a:p>
          <a:p>
            <a:r>
              <a:rPr lang="en-GB" sz="6000"/>
              <a:t>Sectional</a:t>
            </a:r>
          </a:p>
          <a:p>
            <a:r>
              <a:rPr lang="en-GB" sz="6000"/>
              <a:t>Area</a:t>
            </a:r>
          </a:p>
        </p:txBody>
      </p:sp>
      <p:cxnSp>
        <p:nvCxnSpPr>
          <p:cNvPr id="7" name="Straight Arrow Connector 6"/>
          <p:cNvCxnSpPr/>
          <p:nvPr/>
        </p:nvCxnSpPr>
        <p:spPr>
          <a:xfrm flipV="1">
            <a:off x="12768064" y="5993904"/>
            <a:ext cx="0" cy="701496"/>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15486939" y="4240167"/>
            <a:ext cx="806254" cy="1308758"/>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7808624" y="5292408"/>
            <a:ext cx="0" cy="1402992"/>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3354475" y="4240164"/>
            <a:ext cx="294962" cy="736208"/>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621830" y="3208729"/>
            <a:ext cx="1465732" cy="4225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p>
        </p:txBody>
      </p:sp>
      <p:sp>
        <p:nvSpPr>
          <p:cNvPr id="21" name="Rectangle 20"/>
          <p:cNvSpPr/>
          <p:nvPr/>
        </p:nvSpPr>
        <p:spPr>
          <a:xfrm rot="349964">
            <a:off x="11588650" y="4905017"/>
            <a:ext cx="1465732" cy="4225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p>
        </p:txBody>
      </p:sp>
      <p:sp>
        <p:nvSpPr>
          <p:cNvPr id="22" name="Rectangle 21"/>
          <p:cNvSpPr/>
          <p:nvPr/>
        </p:nvSpPr>
        <p:spPr>
          <a:xfrm rot="20777553">
            <a:off x="12474778" y="6046557"/>
            <a:ext cx="2415840" cy="4225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p>
        </p:txBody>
      </p:sp>
      <p:sp>
        <p:nvSpPr>
          <p:cNvPr id="25" name="Rectangle 24"/>
          <p:cNvSpPr/>
          <p:nvPr/>
        </p:nvSpPr>
        <p:spPr>
          <a:xfrm rot="20695767">
            <a:off x="17004439" y="3980773"/>
            <a:ext cx="2392114" cy="4225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p>
        </p:txBody>
      </p:sp>
      <p:sp>
        <p:nvSpPr>
          <p:cNvPr id="27" name="Rectangle 26"/>
          <p:cNvSpPr/>
          <p:nvPr/>
        </p:nvSpPr>
        <p:spPr>
          <a:xfrm rot="1825217">
            <a:off x="16387738" y="5013621"/>
            <a:ext cx="4419792" cy="6277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p>
        </p:txBody>
      </p:sp>
      <p:cxnSp>
        <p:nvCxnSpPr>
          <p:cNvPr id="8" name="Straight Connector 7"/>
          <p:cNvCxnSpPr/>
          <p:nvPr/>
        </p:nvCxnSpPr>
        <p:spPr>
          <a:xfrm>
            <a:off x="14352240" y="3742449"/>
            <a:ext cx="0" cy="729201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42" name="Picture 2" descr="https://www.wpclipart.com/recreation/games/darts/dart.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9374471" y="7651447"/>
            <a:ext cx="4613374" cy="3290874"/>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4" descr="https://upload.wikimedia.org/wikipedia/commons/thumb/3/37/14ilf1l.svg/220px-14ilf1l.svg.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4618651" y="6802167"/>
            <a:ext cx="8577138" cy="349481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2376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5"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FDCEBA5-E4F7-4356-A177-8E9BE4FCC45D}"/>
              </a:ext>
            </a:extLst>
          </p:cNvPr>
          <p:cNvPicPr>
            <a:picLocks noGrp="1" noChangeAspect="1"/>
          </p:cNvPicPr>
          <p:nvPr>
            <p:ph idx="1"/>
          </p:nvPr>
        </p:nvPicPr>
        <p:blipFill rotWithShape="1">
          <a:blip r:embed="rId2"/>
          <a:srcRect l="17549" t="7510" r="17548" b="11891"/>
          <a:stretch/>
        </p:blipFill>
        <p:spPr>
          <a:xfrm>
            <a:off x="3820160" y="203200"/>
            <a:ext cx="19344640" cy="13512800"/>
          </a:xfrm>
        </p:spPr>
      </p:pic>
    </p:spTree>
    <p:extLst>
      <p:ext uri="{BB962C8B-B14F-4D97-AF65-F5344CB8AC3E}">
        <p14:creationId xmlns:p14="http://schemas.microsoft.com/office/powerpoint/2010/main" val="2934803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arrow&#10;&#10;Description automatically generated">
            <a:extLst>
              <a:ext uri="{FF2B5EF4-FFF2-40B4-BE49-F238E27FC236}">
                <a16:creationId xmlns:a16="http://schemas.microsoft.com/office/drawing/2014/main" id="{71E4FEB6-5413-DB03-F60F-A70CAB1F0393}"/>
              </a:ext>
            </a:extLst>
          </p:cNvPr>
          <p:cNvPicPr>
            <a:picLocks noGrp="1" noChangeAspect="1"/>
          </p:cNvPicPr>
          <p:nvPr>
            <p:ph idx="1"/>
          </p:nvPr>
        </p:nvPicPr>
        <p:blipFill>
          <a:blip r:embed="rId2"/>
          <a:stretch>
            <a:fillRect/>
          </a:stretch>
        </p:blipFill>
        <p:spPr>
          <a:xfrm rot="5400000">
            <a:off x="6812539" y="-2737239"/>
            <a:ext cx="13622194" cy="19268446"/>
          </a:xfrm>
        </p:spPr>
      </p:pic>
    </p:spTree>
    <p:extLst>
      <p:ext uri="{BB962C8B-B14F-4D97-AF65-F5344CB8AC3E}">
        <p14:creationId xmlns:p14="http://schemas.microsoft.com/office/powerpoint/2010/main" val="4195592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09B4B-76AF-8C41-E002-9A0E7E201253}"/>
              </a:ext>
            </a:extLst>
          </p:cNvPr>
          <p:cNvSpPr>
            <a:spLocks noGrp="1"/>
          </p:cNvSpPr>
          <p:nvPr>
            <p:ph type="title"/>
          </p:nvPr>
        </p:nvSpPr>
        <p:spPr/>
        <p:txBody>
          <a:bodyPr/>
          <a:lstStyle/>
          <a:p>
            <a:endParaRPr lang="en-GB"/>
          </a:p>
        </p:txBody>
      </p:sp>
      <p:pic>
        <p:nvPicPr>
          <p:cNvPr id="10" name="Picture 10" descr="Diagram&#10;&#10;Description automatically generated">
            <a:extLst>
              <a:ext uri="{FF2B5EF4-FFF2-40B4-BE49-F238E27FC236}">
                <a16:creationId xmlns:a16="http://schemas.microsoft.com/office/drawing/2014/main" id="{76AAD992-5001-F56C-9EA0-69C079E31576}"/>
              </a:ext>
            </a:extLst>
          </p:cNvPr>
          <p:cNvPicPr>
            <a:picLocks noGrp="1" noChangeAspect="1"/>
          </p:cNvPicPr>
          <p:nvPr>
            <p:ph idx="1"/>
          </p:nvPr>
        </p:nvPicPr>
        <p:blipFill>
          <a:blip r:embed="rId2"/>
          <a:stretch>
            <a:fillRect/>
          </a:stretch>
        </p:blipFill>
        <p:spPr>
          <a:xfrm>
            <a:off x="738992" y="8738"/>
            <a:ext cx="20017767" cy="14147798"/>
          </a:xfrm>
        </p:spPr>
      </p:pic>
    </p:spTree>
    <p:extLst>
      <p:ext uri="{BB962C8B-B14F-4D97-AF65-F5344CB8AC3E}">
        <p14:creationId xmlns:p14="http://schemas.microsoft.com/office/powerpoint/2010/main" val="72299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0845E-F8FA-4823-BE8D-667EB9EBD81C}"/>
              </a:ext>
            </a:extLst>
          </p:cNvPr>
          <p:cNvSpPr>
            <a:spLocks noGrp="1"/>
          </p:cNvSpPr>
          <p:nvPr>
            <p:ph type="title"/>
          </p:nvPr>
        </p:nvSpPr>
        <p:spPr/>
        <p:txBody>
          <a:bodyPr/>
          <a:lstStyle/>
          <a:p>
            <a:r>
              <a:rPr lang="en-GB"/>
              <a:t>Any Questions?</a:t>
            </a:r>
          </a:p>
        </p:txBody>
      </p:sp>
      <p:pic>
        <p:nvPicPr>
          <p:cNvPr id="1026" name="Picture 2" descr="See the source image">
            <a:extLst>
              <a:ext uri="{FF2B5EF4-FFF2-40B4-BE49-F238E27FC236}">
                <a16:creationId xmlns:a16="http://schemas.microsoft.com/office/drawing/2014/main" id="{CAA15963-8F08-4A82-8791-CE3255C7400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42080" y="2526665"/>
            <a:ext cx="18978880" cy="10944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507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979488" y="992188"/>
            <a:ext cx="22423437" cy="1790700"/>
          </a:xfrm>
        </p:spPr>
        <p:txBody>
          <a:bodyPr wrap="square" anchor="t">
            <a:normAutofit/>
          </a:bodyPr>
          <a:lstStyle/>
          <a:p>
            <a:pPr defTabSz="800100">
              <a:lnSpc>
                <a:spcPct val="90000"/>
              </a:lnSpc>
            </a:pPr>
            <a:r>
              <a:rPr lang="en-US"/>
              <a:t>JOIN THE ADVENTURE:</a:t>
            </a:r>
          </a:p>
        </p:txBody>
      </p:sp>
      <p:sp>
        <p:nvSpPr>
          <p:cNvPr id="70" name="Content Placeholder 2">
            <a:extLst>
              <a:ext uri="{FF2B5EF4-FFF2-40B4-BE49-F238E27FC236}">
                <a16:creationId xmlns:a16="http://schemas.microsoft.com/office/drawing/2014/main" id="{00C8266F-8C92-435B-B0D0-7BD5BA1DEEA8}"/>
              </a:ext>
            </a:extLst>
          </p:cNvPr>
          <p:cNvSpPr>
            <a:spLocks noGrp="1"/>
          </p:cNvSpPr>
          <p:nvPr>
            <p:ph sz="half" idx="1"/>
          </p:nvPr>
        </p:nvSpPr>
        <p:spPr>
          <a:xfrm>
            <a:off x="1219200" y="3200400"/>
            <a:ext cx="10896600" cy="9051925"/>
          </a:xfrm>
        </p:spPr>
        <p:txBody>
          <a:bodyPr/>
          <a:lstStyle/>
          <a:p>
            <a:endParaRPr lang="en-US"/>
          </a:p>
        </p:txBody>
      </p:sp>
      <p:pic>
        <p:nvPicPr>
          <p:cNvPr id="2" name="Content Placeholder 4" descr="A picture containing text, person, indoor&#10;&#10;Description automatically generated">
            <a:extLst>
              <a:ext uri="{FF2B5EF4-FFF2-40B4-BE49-F238E27FC236}">
                <a16:creationId xmlns:a16="http://schemas.microsoft.com/office/drawing/2014/main" id="{87665A46-B6E5-4378-BE6C-773CE9BE54AC}"/>
              </a:ext>
            </a:extLst>
          </p:cNvPr>
          <p:cNvPicPr>
            <a:picLocks noChangeAspect="1"/>
          </p:cNvPicPr>
          <p:nvPr/>
        </p:nvPicPr>
        <p:blipFill rotWithShape="1">
          <a:blip r:embed="rId3">
            <a:extLst>
              <a:ext uri="{28A0092B-C50C-407E-A947-70E740481C1C}">
                <a14:useLocalDpi xmlns:a14="http://schemas.microsoft.com/office/drawing/2010/main" val="0"/>
              </a:ext>
            </a:extLst>
          </a:blip>
          <a:srcRect l="9716"/>
          <a:stretch/>
        </p:blipFill>
        <p:spPr>
          <a:xfrm>
            <a:off x="12268200" y="3200400"/>
            <a:ext cx="10976810" cy="8811294"/>
          </a:xfrm>
          <a:prstGeom prst="rect">
            <a:avLst/>
          </a:prstGeom>
          <a:noFill/>
          <a:ln w="228600" cap="sq" cmpd="thickThin">
            <a:solidFill>
              <a:srgbClr val="C00000"/>
            </a:solidFill>
            <a:prstDash val="solid"/>
            <a:miter lim="800000"/>
          </a:ln>
          <a:effectLst>
            <a:innerShdw blurRad="76200">
              <a:srgbClr val="000000"/>
            </a:innerShdw>
          </a:effec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Grp="1" noChangeArrowheads="1"/>
          </p:cNvSpPr>
          <p:nvPr>
            <p:ph type="title"/>
          </p:nvPr>
        </p:nvSpPr>
        <p:spPr>
          <a:xfrm>
            <a:off x="886744" y="233264"/>
            <a:ext cx="22423437" cy="1790700"/>
          </a:xfrm>
        </p:spPr>
        <p:txBody>
          <a:bodyPr lIns="91440" tIns="45720" rIns="91440" bIns="45720" anchor="t"/>
          <a:lstStyle/>
          <a:p>
            <a:pPr defTabSz="800100"/>
            <a:r>
              <a:rPr lang="en-US" sz="8000"/>
              <a:t>Remember </a:t>
            </a:r>
            <a:r>
              <a:rPr lang="mr-IN" sz="8000"/>
              <a:t>…</a:t>
            </a:r>
            <a:r>
              <a:rPr lang="en-US" sz="8000"/>
              <a:t>. STEAM is for all  !!!</a:t>
            </a:r>
          </a:p>
        </p:txBody>
      </p:sp>
      <p:pic>
        <p:nvPicPr>
          <p:cNvPr id="2" name="Picture 3" descr="A picture containing text, book&#10;&#10;Description automatically generated">
            <a:extLst>
              <a:ext uri="{FF2B5EF4-FFF2-40B4-BE49-F238E27FC236}">
                <a16:creationId xmlns:a16="http://schemas.microsoft.com/office/drawing/2014/main" id="{03819094-922A-4E27-BBE7-5E043CBA6E60}"/>
              </a:ext>
            </a:extLst>
          </p:cNvPr>
          <p:cNvPicPr>
            <a:picLocks noChangeAspect="1"/>
          </p:cNvPicPr>
          <p:nvPr/>
        </p:nvPicPr>
        <p:blipFill>
          <a:blip r:embed="rId3"/>
          <a:stretch>
            <a:fillRect/>
          </a:stretch>
        </p:blipFill>
        <p:spPr>
          <a:xfrm>
            <a:off x="2357438" y="2000250"/>
            <a:ext cx="19278600" cy="9563100"/>
          </a:xfrm>
          <a:prstGeom prst="rect">
            <a:avLst/>
          </a:prstGeom>
        </p:spPr>
      </p:pic>
    </p:spTree>
    <p:extLst>
      <p:ext uri="{BB962C8B-B14F-4D97-AF65-F5344CB8AC3E}">
        <p14:creationId xmlns:p14="http://schemas.microsoft.com/office/powerpoint/2010/main" val="283958161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p:cNvSpPr>
          <p:nvPr/>
        </p:nvSpPr>
        <p:spPr bwMode="auto">
          <a:xfrm>
            <a:off x="22978222" y="12730163"/>
            <a:ext cx="415178" cy="841256"/>
          </a:xfrm>
          <a:prstGeom prst="rect">
            <a:avLst/>
          </a:prstGeom>
          <a:noFill/>
          <a:ln w="12700" cap="flat" cmpd="sng">
            <a:noFill/>
            <a:prstDash val="solid"/>
            <a:miter lim="400000"/>
            <a:headEnd type="none" w="med" len="med"/>
            <a:tailEnd type="none" w="med" len="med"/>
          </a:ln>
          <a:effectLst/>
        </p:spPr>
        <p:txBody>
          <a:bodyPr wrap="none" lIns="50800" tIns="50800" rIns="50800" bIns="50800" anchor="t">
            <a:spAutoFit/>
          </a:bodyPr>
          <a:lstStyle/>
          <a:p>
            <a:pPr algn="r"/>
            <a:r>
              <a:rPr lang="en-US" sz="4800" b="0">
                <a:latin typeface="Montserrat Bold" charset="0"/>
                <a:ea typeface="Montserrat Bold" charset="0"/>
                <a:cs typeface="Montserrat Bold" charset="0"/>
              </a:rPr>
              <a:t>4</a:t>
            </a:r>
          </a:p>
        </p:txBody>
      </p:sp>
      <p:pic>
        <p:nvPicPr>
          <p:cNvPr id="6" name="Picture 5"/>
          <p:cNvPicPr>
            <a:picLocks noChangeAspect="1"/>
          </p:cNvPicPr>
          <p:nvPr/>
        </p:nvPicPr>
        <p:blipFill>
          <a:blip r:embed="rId3"/>
          <a:stretch>
            <a:fillRect/>
          </a:stretch>
        </p:blipFill>
        <p:spPr>
          <a:xfrm>
            <a:off x="4271120" y="1816202"/>
            <a:ext cx="15913768" cy="11738542"/>
          </a:xfrm>
          <a:prstGeom prst="rect">
            <a:avLst/>
          </a:prstGeom>
        </p:spPr>
      </p:pic>
      <p:pic>
        <p:nvPicPr>
          <p:cNvPr id="7" name="Picture 6"/>
          <p:cNvPicPr>
            <a:picLocks noChangeAspect="1"/>
          </p:cNvPicPr>
          <p:nvPr/>
        </p:nvPicPr>
        <p:blipFill>
          <a:blip r:embed="rId4"/>
          <a:stretch>
            <a:fillRect/>
          </a:stretch>
        </p:blipFill>
        <p:spPr>
          <a:xfrm>
            <a:off x="4775176" y="2105472"/>
            <a:ext cx="1371600" cy="1371600"/>
          </a:xfrm>
          <a:prstGeom prst="rect">
            <a:avLst/>
          </a:prstGeom>
        </p:spPr>
      </p:pic>
      <p:pic>
        <p:nvPicPr>
          <p:cNvPr id="8" name="Picture 7"/>
          <p:cNvPicPr>
            <a:picLocks noChangeAspect="1"/>
          </p:cNvPicPr>
          <p:nvPr/>
        </p:nvPicPr>
        <p:blipFill>
          <a:blip r:embed="rId5"/>
          <a:stretch>
            <a:fillRect/>
          </a:stretch>
        </p:blipFill>
        <p:spPr>
          <a:xfrm>
            <a:off x="4197202" y="1588840"/>
            <a:ext cx="17797178" cy="11893896"/>
          </a:xfrm>
          <a:prstGeom prst="rect">
            <a:avLst/>
          </a:prstGeom>
        </p:spPr>
      </p:pic>
      <p:pic>
        <p:nvPicPr>
          <p:cNvPr id="9" name="Picture 8"/>
          <p:cNvPicPr>
            <a:picLocks noChangeAspect="1"/>
          </p:cNvPicPr>
          <p:nvPr/>
        </p:nvPicPr>
        <p:blipFill>
          <a:blip r:embed="rId6"/>
          <a:stretch>
            <a:fillRect/>
          </a:stretch>
        </p:blipFill>
        <p:spPr>
          <a:xfrm>
            <a:off x="18960752" y="1601416"/>
            <a:ext cx="1371600" cy="1371600"/>
          </a:xfrm>
          <a:prstGeom prst="rect">
            <a:avLst/>
          </a:prstGeom>
        </p:spPr>
      </p:pic>
      <p:sp>
        <p:nvSpPr>
          <p:cNvPr id="10" name="Rectangle 1"/>
          <p:cNvSpPr>
            <a:spLocks noGrp="1" noChangeArrowheads="1"/>
          </p:cNvSpPr>
          <p:nvPr>
            <p:ph type="title"/>
          </p:nvPr>
        </p:nvSpPr>
        <p:spPr>
          <a:xfrm>
            <a:off x="886744" y="233264"/>
            <a:ext cx="22423437" cy="1790700"/>
          </a:xfrm>
        </p:spPr>
        <p:txBody>
          <a:bodyPr lIns="91440" tIns="45720" rIns="91440" bIns="45720" anchor="t"/>
          <a:lstStyle/>
          <a:p>
            <a:pPr defTabSz="800100"/>
            <a:r>
              <a:rPr lang="en-US" sz="8000"/>
              <a:t>What's this?</a:t>
            </a:r>
          </a:p>
        </p:txBody>
      </p:sp>
    </p:spTree>
    <p:extLst>
      <p:ext uri="{BB962C8B-B14F-4D97-AF65-F5344CB8AC3E}">
        <p14:creationId xmlns:p14="http://schemas.microsoft.com/office/powerpoint/2010/main" val="33375264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058B6-4564-453C-BA9D-A510E4201533}"/>
              </a:ext>
            </a:extLst>
          </p:cNvPr>
          <p:cNvSpPr>
            <a:spLocks noGrp="1"/>
          </p:cNvSpPr>
          <p:nvPr>
            <p:ph type="title"/>
          </p:nvPr>
        </p:nvSpPr>
        <p:spPr/>
        <p:txBody>
          <a:bodyPr lIns="91440" tIns="45720" rIns="91440" bIns="45720" anchor="t"/>
          <a:lstStyle/>
          <a:p>
            <a:r>
              <a:rPr lang="en-GB" sz="8000"/>
              <a:t>What's this?</a:t>
            </a:r>
          </a:p>
        </p:txBody>
      </p:sp>
      <p:pic>
        <p:nvPicPr>
          <p:cNvPr id="9" name="Picture 9" descr="A picture containing car&#10;&#10;Description automatically generated">
            <a:extLst>
              <a:ext uri="{FF2B5EF4-FFF2-40B4-BE49-F238E27FC236}">
                <a16:creationId xmlns:a16="http://schemas.microsoft.com/office/drawing/2014/main" id="{F5FC86DE-8587-415A-A0C4-80CCF558AD0B}"/>
              </a:ext>
            </a:extLst>
          </p:cNvPr>
          <p:cNvPicPr>
            <a:picLocks noGrp="1" noChangeAspect="1"/>
          </p:cNvPicPr>
          <p:nvPr>
            <p:ph idx="1"/>
          </p:nvPr>
        </p:nvPicPr>
        <p:blipFill>
          <a:blip r:embed="rId3"/>
          <a:stretch>
            <a:fillRect/>
          </a:stretch>
        </p:blipFill>
        <p:spPr>
          <a:xfrm>
            <a:off x="3021804" y="-299497"/>
            <a:ext cx="21451613" cy="12050108"/>
          </a:xfrm>
        </p:spPr>
      </p:pic>
    </p:spTree>
    <p:extLst>
      <p:ext uri="{BB962C8B-B14F-4D97-AF65-F5344CB8AC3E}">
        <p14:creationId xmlns:p14="http://schemas.microsoft.com/office/powerpoint/2010/main" val="3757020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p:cNvSpPr>
          <p:nvPr/>
        </p:nvSpPr>
        <p:spPr bwMode="auto">
          <a:xfrm>
            <a:off x="23290743" y="12730163"/>
            <a:ext cx="102657" cy="841256"/>
          </a:xfrm>
          <a:prstGeom prst="rect">
            <a:avLst/>
          </a:prstGeom>
          <a:noFill/>
          <a:ln w="12700" cap="flat" cmpd="sng">
            <a:noFill/>
            <a:prstDash val="solid"/>
            <a:miter lim="400000"/>
            <a:headEnd type="none" w="med" len="med"/>
            <a:tailEnd type="none" w="med" len="med"/>
          </a:ln>
          <a:effectLst/>
        </p:spPr>
        <p:txBody>
          <a:bodyPr wrap="none" lIns="50800" tIns="50800" rIns="50800" bIns="50800" anchor="t">
            <a:spAutoFit/>
          </a:bodyPr>
          <a:lstStyle/>
          <a:p>
            <a:pPr algn="r"/>
            <a:endParaRPr lang="en-US" sz="4800" b="0">
              <a:latin typeface="Montserrat Bold" charset="0"/>
              <a:ea typeface="Montserrat Bold" charset="0"/>
              <a:cs typeface="Montserrat Bold" charset="0"/>
            </a:endParaRPr>
          </a:p>
        </p:txBody>
      </p:sp>
      <p:sp>
        <p:nvSpPr>
          <p:cNvPr id="5" name="Title 1">
            <a:extLst>
              <a:ext uri="{FF2B5EF4-FFF2-40B4-BE49-F238E27FC236}">
                <a16:creationId xmlns:a16="http://schemas.microsoft.com/office/drawing/2014/main" id="{BAE4DEEE-34F4-421D-8DA6-025216F84A33}"/>
              </a:ext>
            </a:extLst>
          </p:cNvPr>
          <p:cNvSpPr>
            <a:spLocks noGrp="1"/>
          </p:cNvSpPr>
          <p:nvPr>
            <p:ph type="title"/>
          </p:nvPr>
        </p:nvSpPr>
        <p:spPr>
          <a:xfrm>
            <a:off x="979488" y="992188"/>
            <a:ext cx="22423437" cy="1790700"/>
          </a:xfrm>
        </p:spPr>
        <p:txBody>
          <a:bodyPr lIns="91440" tIns="45720" rIns="91440" bIns="45720" anchor="t"/>
          <a:lstStyle/>
          <a:p>
            <a:r>
              <a:rPr lang="en-GB"/>
              <a:t>BLOODHOUND Engineering</a:t>
            </a:r>
          </a:p>
        </p:txBody>
      </p:sp>
      <p:pic>
        <p:nvPicPr>
          <p:cNvPr id="4" name="An Introduction to The BLOODHOUND Project">
            <a:hlinkClick r:id="" action="ppaction://media"/>
            <a:extLst>
              <a:ext uri="{FF2B5EF4-FFF2-40B4-BE49-F238E27FC236}">
                <a16:creationId xmlns:a16="http://schemas.microsoft.com/office/drawing/2014/main" id="{6F487653-844C-43F0-BBA9-3D3BFAA1D97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59152" y="2782888"/>
            <a:ext cx="18509896" cy="10411817"/>
          </a:xfrm>
        </p:spPr>
      </p:pic>
    </p:spTree>
    <p:extLst>
      <p:ext uri="{BB962C8B-B14F-4D97-AF65-F5344CB8AC3E}">
        <p14:creationId xmlns:p14="http://schemas.microsoft.com/office/powerpoint/2010/main" val="38580829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8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4B207-14A8-44AC-9C26-26785BB5550F}"/>
              </a:ext>
            </a:extLst>
          </p:cNvPr>
          <p:cNvSpPr>
            <a:spLocks noGrp="1"/>
          </p:cNvSpPr>
          <p:nvPr>
            <p:ph type="title"/>
          </p:nvPr>
        </p:nvSpPr>
        <p:spPr/>
        <p:txBody>
          <a:bodyPr lIns="91440" tIns="45720" rIns="91440" bIns="45720" anchor="t"/>
          <a:lstStyle/>
          <a:p>
            <a:r>
              <a:rPr lang="en-GB" sz="8000"/>
              <a:t>POWER</a:t>
            </a:r>
          </a:p>
        </p:txBody>
      </p:sp>
      <p:pic>
        <p:nvPicPr>
          <p:cNvPr id="3" name="Picture 3" descr="A picture containing orange, tool&#10;&#10;Description automatically generated">
            <a:extLst>
              <a:ext uri="{FF2B5EF4-FFF2-40B4-BE49-F238E27FC236}">
                <a16:creationId xmlns:a16="http://schemas.microsoft.com/office/drawing/2014/main" id="{66487165-C59A-4DD3-A882-8772FD76C55E}"/>
              </a:ext>
            </a:extLst>
          </p:cNvPr>
          <p:cNvPicPr>
            <a:picLocks noChangeAspect="1"/>
          </p:cNvPicPr>
          <p:nvPr/>
        </p:nvPicPr>
        <p:blipFill>
          <a:blip r:embed="rId3"/>
          <a:stretch>
            <a:fillRect/>
          </a:stretch>
        </p:blipFill>
        <p:spPr>
          <a:xfrm>
            <a:off x="8439426" y="7533130"/>
            <a:ext cx="6165011" cy="6136256"/>
          </a:xfrm>
          <a:prstGeom prst="rect">
            <a:avLst/>
          </a:prstGeom>
        </p:spPr>
      </p:pic>
      <p:pic>
        <p:nvPicPr>
          <p:cNvPr id="4" name="Picture 5">
            <a:extLst>
              <a:ext uri="{FF2B5EF4-FFF2-40B4-BE49-F238E27FC236}">
                <a16:creationId xmlns:a16="http://schemas.microsoft.com/office/drawing/2014/main" id="{F7B96E9F-6CAD-4874-AFB4-E0E0398047F0}"/>
              </a:ext>
            </a:extLst>
          </p:cNvPr>
          <p:cNvPicPr>
            <a:picLocks noChangeAspect="1"/>
          </p:cNvPicPr>
          <p:nvPr/>
        </p:nvPicPr>
        <p:blipFill>
          <a:blip r:embed="rId4"/>
          <a:stretch>
            <a:fillRect/>
          </a:stretch>
        </p:blipFill>
        <p:spPr>
          <a:xfrm>
            <a:off x="1292392" y="1650168"/>
            <a:ext cx="10405532" cy="5904824"/>
          </a:xfrm>
          <a:prstGeom prst="rect">
            <a:avLst/>
          </a:prstGeom>
        </p:spPr>
      </p:pic>
      <p:pic>
        <p:nvPicPr>
          <p:cNvPr id="6" name="Picture 7" descr="A picture containing indoor&#10;&#10;Description automatically generated">
            <a:extLst>
              <a:ext uri="{FF2B5EF4-FFF2-40B4-BE49-F238E27FC236}">
                <a16:creationId xmlns:a16="http://schemas.microsoft.com/office/drawing/2014/main" id="{A5886116-56A4-42B1-AAA2-A5EEA873BDF7}"/>
              </a:ext>
            </a:extLst>
          </p:cNvPr>
          <p:cNvPicPr>
            <a:picLocks noChangeAspect="1"/>
          </p:cNvPicPr>
          <p:nvPr/>
        </p:nvPicPr>
        <p:blipFill>
          <a:blip r:embed="rId5"/>
          <a:stretch>
            <a:fillRect/>
          </a:stretch>
        </p:blipFill>
        <p:spPr>
          <a:xfrm>
            <a:off x="11510918" y="1646742"/>
            <a:ext cx="10574866" cy="5903383"/>
          </a:xfrm>
          <a:prstGeom prst="rect">
            <a:avLst/>
          </a:prstGeom>
        </p:spPr>
      </p:pic>
      <p:sp>
        <p:nvSpPr>
          <p:cNvPr id="8" name="TextBox 7">
            <a:extLst>
              <a:ext uri="{FF2B5EF4-FFF2-40B4-BE49-F238E27FC236}">
                <a16:creationId xmlns:a16="http://schemas.microsoft.com/office/drawing/2014/main" id="{13C01108-AEA8-46EF-A210-7C2331E5954A}"/>
              </a:ext>
            </a:extLst>
          </p:cNvPr>
          <p:cNvSpPr txBox="1"/>
          <p:nvPr/>
        </p:nvSpPr>
        <p:spPr>
          <a:xfrm>
            <a:off x="10820399" y="6629400"/>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Tree>
    <p:extLst>
      <p:ext uri="{BB962C8B-B14F-4D97-AF65-F5344CB8AC3E}">
        <p14:creationId xmlns:p14="http://schemas.microsoft.com/office/powerpoint/2010/main" val="1845859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E4DEEE-34F4-421D-8DA6-025216F84A33}"/>
              </a:ext>
            </a:extLst>
          </p:cNvPr>
          <p:cNvSpPr>
            <a:spLocks noGrp="1"/>
          </p:cNvSpPr>
          <p:nvPr>
            <p:ph type="title"/>
          </p:nvPr>
        </p:nvSpPr>
        <p:spPr>
          <a:xfrm>
            <a:off x="979488" y="992188"/>
            <a:ext cx="22423437" cy="1790700"/>
          </a:xfrm>
        </p:spPr>
        <p:txBody>
          <a:bodyPr lIns="91440" tIns="45720" rIns="91440" bIns="45720" anchor="t"/>
          <a:lstStyle/>
          <a:p>
            <a:r>
              <a:rPr lang="en-GB" sz="8000"/>
              <a:t>How does this work?</a:t>
            </a:r>
            <a:br>
              <a:rPr lang="en-GB" sz="8000">
                <a:solidFill>
                  <a:srgbClr val="FF0000"/>
                </a:solidFill>
              </a:rPr>
            </a:br>
            <a:br>
              <a:rPr lang="en-GB" sz="8000">
                <a:solidFill>
                  <a:srgbClr val="FF0000"/>
                </a:solidFill>
              </a:rPr>
            </a:br>
            <a:br>
              <a:rPr lang="en-GB" sz="8000">
                <a:solidFill>
                  <a:srgbClr val="FF0000"/>
                </a:solidFill>
              </a:rPr>
            </a:br>
            <a:br>
              <a:rPr lang="en-GB" sz="8000">
                <a:solidFill>
                  <a:srgbClr val="FF0000"/>
                </a:solidFill>
              </a:rPr>
            </a:br>
            <a:br>
              <a:rPr lang="en-GB" sz="8000">
                <a:solidFill>
                  <a:srgbClr val="FF0000"/>
                </a:solidFill>
              </a:rPr>
            </a:br>
            <a:br>
              <a:rPr lang="en-GB" sz="8000">
                <a:solidFill>
                  <a:srgbClr val="FF0000"/>
                </a:solidFill>
              </a:rPr>
            </a:br>
            <a:br>
              <a:rPr lang="en-GB" sz="8000">
                <a:solidFill>
                  <a:srgbClr val="FF0000"/>
                </a:solidFill>
              </a:rPr>
            </a:br>
            <a:br>
              <a:rPr lang="en-GB" sz="8000">
                <a:solidFill>
                  <a:srgbClr val="FF0000"/>
                </a:solidFill>
              </a:rPr>
            </a:br>
            <a:br>
              <a:rPr lang="en-GB" sz="8000">
                <a:solidFill>
                  <a:srgbClr val="FF0000"/>
                </a:solidFill>
              </a:rPr>
            </a:br>
            <a:br>
              <a:rPr lang="en-GB" sz="8000">
                <a:solidFill>
                  <a:srgbClr val="FF0000"/>
                </a:solidFill>
              </a:rPr>
            </a:br>
            <a:br>
              <a:rPr lang="en-GB" sz="8000">
                <a:solidFill>
                  <a:srgbClr val="FF0000"/>
                </a:solidFill>
              </a:rPr>
            </a:br>
            <a:br>
              <a:rPr lang="en-GB" sz="8000">
                <a:solidFill>
                  <a:srgbClr val="FF0000"/>
                </a:solidFill>
              </a:rPr>
            </a:br>
            <a:br>
              <a:rPr lang="en-GB" sz="8000">
                <a:solidFill>
                  <a:srgbClr val="FF0000"/>
                </a:solidFill>
              </a:rPr>
            </a:br>
            <a:br>
              <a:rPr lang="en-GB" sz="8000">
                <a:solidFill>
                  <a:srgbClr val="FF0000"/>
                </a:solidFill>
              </a:rPr>
            </a:br>
            <a:br>
              <a:rPr lang="en-GB" sz="8000">
                <a:solidFill>
                  <a:srgbClr val="FF0000"/>
                </a:solidFill>
              </a:rPr>
            </a:br>
            <a:br>
              <a:rPr lang="en-GB" sz="8000">
                <a:solidFill>
                  <a:srgbClr val="FF0000"/>
                </a:solidFill>
              </a:rPr>
            </a:br>
            <a:br>
              <a:rPr lang="en-GB" sz="8000">
                <a:solidFill>
                  <a:srgbClr val="FF0000"/>
                </a:solidFill>
              </a:rPr>
            </a:br>
            <a:endParaRPr lang="en-GB" sz="8000">
              <a:solidFill>
                <a:srgbClr val="FF0000"/>
              </a:solidFill>
            </a:endParaRPr>
          </a:p>
        </p:txBody>
      </p:sp>
      <p:pic>
        <p:nvPicPr>
          <p:cNvPr id="3" name="Picture 3" descr="A picture containing sky, outdoor, plane, airplane&#10;&#10;Description automatically generated">
            <a:extLst>
              <a:ext uri="{FF2B5EF4-FFF2-40B4-BE49-F238E27FC236}">
                <a16:creationId xmlns:a16="http://schemas.microsoft.com/office/drawing/2014/main" id="{7F1F6040-2F92-4C01-8329-FCD571FF9FA5}"/>
              </a:ext>
            </a:extLst>
          </p:cNvPr>
          <p:cNvPicPr>
            <a:picLocks noChangeAspect="1"/>
          </p:cNvPicPr>
          <p:nvPr/>
        </p:nvPicPr>
        <p:blipFill rotWithShape="1">
          <a:blip r:embed="rId3"/>
          <a:srcRect l="9730" r="12192" b="-385"/>
          <a:stretch/>
        </p:blipFill>
        <p:spPr>
          <a:xfrm>
            <a:off x="4093954" y="6731538"/>
            <a:ext cx="17507960" cy="6874707"/>
          </a:xfrm>
          <a:prstGeom prst="rect">
            <a:avLst/>
          </a:prstGeom>
        </p:spPr>
      </p:pic>
      <p:pic>
        <p:nvPicPr>
          <p:cNvPr id="7" name="Picture 7" descr="A picture containing engine&#10;&#10;Description automatically generated">
            <a:extLst>
              <a:ext uri="{FF2B5EF4-FFF2-40B4-BE49-F238E27FC236}">
                <a16:creationId xmlns:a16="http://schemas.microsoft.com/office/drawing/2014/main" id="{3C48D5AA-508E-42A6-9A0D-C2223B2FAAE4}"/>
              </a:ext>
            </a:extLst>
          </p:cNvPr>
          <p:cNvPicPr>
            <a:picLocks noGrp="1" noChangeAspect="1"/>
          </p:cNvPicPr>
          <p:nvPr>
            <p:ph idx="1"/>
          </p:nvPr>
        </p:nvPicPr>
        <p:blipFill rotWithShape="1">
          <a:blip r:embed="rId4"/>
          <a:srcRect b="34667"/>
          <a:stretch/>
        </p:blipFill>
        <p:spPr>
          <a:xfrm>
            <a:off x="4265001" y="2294561"/>
            <a:ext cx="17156823" cy="5147905"/>
          </a:xfrm>
        </p:spPr>
      </p:pic>
      <p:sp>
        <p:nvSpPr>
          <p:cNvPr id="8" name="TextBox 7">
            <a:extLst>
              <a:ext uri="{FF2B5EF4-FFF2-40B4-BE49-F238E27FC236}">
                <a16:creationId xmlns:a16="http://schemas.microsoft.com/office/drawing/2014/main" id="{D6E341D5-BE7E-431C-A23B-A7954335972A}"/>
              </a:ext>
            </a:extLst>
          </p:cNvPr>
          <p:cNvSpPr txBox="1"/>
          <p:nvPr/>
        </p:nvSpPr>
        <p:spPr>
          <a:xfrm>
            <a:off x="10820399" y="6629400"/>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1325A-7486-4AB3-A4F0-169034CF5E4D}"/>
              </a:ext>
            </a:extLst>
          </p:cNvPr>
          <p:cNvSpPr>
            <a:spLocks noGrp="1"/>
          </p:cNvSpPr>
          <p:nvPr>
            <p:ph type="title"/>
          </p:nvPr>
        </p:nvSpPr>
        <p:spPr/>
        <p:txBody>
          <a:bodyPr lIns="91440" tIns="45720" rIns="91440" bIns="45720" anchor="t"/>
          <a:lstStyle/>
          <a:p>
            <a:r>
              <a:rPr lang="en-GB"/>
              <a:t>Combustion demonstration</a:t>
            </a:r>
          </a:p>
        </p:txBody>
      </p:sp>
      <p:pic>
        <p:nvPicPr>
          <p:cNvPr id="4" name="Picture 4" descr="A picture containing person, wall, floor, indoor&#10;&#10;Description automatically generated">
            <a:extLst>
              <a:ext uri="{FF2B5EF4-FFF2-40B4-BE49-F238E27FC236}">
                <a16:creationId xmlns:a16="http://schemas.microsoft.com/office/drawing/2014/main" id="{202852D2-45A9-48DF-A6E9-83AF2C7309D7}"/>
              </a:ext>
            </a:extLst>
          </p:cNvPr>
          <p:cNvPicPr>
            <a:picLocks noGrp="1" noChangeAspect="1"/>
          </p:cNvPicPr>
          <p:nvPr>
            <p:ph idx="1"/>
          </p:nvPr>
        </p:nvPicPr>
        <p:blipFill>
          <a:blip r:embed="rId3"/>
          <a:stretch>
            <a:fillRect/>
          </a:stretch>
        </p:blipFill>
        <p:spPr>
          <a:xfrm>
            <a:off x="4861676" y="2675821"/>
            <a:ext cx="15822281" cy="10091107"/>
          </a:xfrm>
        </p:spPr>
      </p:pic>
      <p:sp>
        <p:nvSpPr>
          <p:cNvPr id="5" name="TextBox 4">
            <a:extLst>
              <a:ext uri="{FF2B5EF4-FFF2-40B4-BE49-F238E27FC236}">
                <a16:creationId xmlns:a16="http://schemas.microsoft.com/office/drawing/2014/main" id="{C0D74A78-5B4F-4E94-A427-5BB87E8913D3}"/>
              </a:ext>
            </a:extLst>
          </p:cNvPr>
          <p:cNvSpPr txBox="1"/>
          <p:nvPr/>
        </p:nvSpPr>
        <p:spPr>
          <a:xfrm>
            <a:off x="10820399" y="6629400"/>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Tree>
    <p:extLst>
      <p:ext uri="{BB962C8B-B14F-4D97-AF65-F5344CB8AC3E}">
        <p14:creationId xmlns:p14="http://schemas.microsoft.com/office/powerpoint/2010/main" val="2172211108"/>
      </p:ext>
    </p:extLst>
  </p:cSld>
  <p:clrMapOvr>
    <a:masterClrMapping/>
  </p:clrMapOvr>
</p:sld>
</file>

<file path=ppt/theme/theme1.xml><?xml version="1.0" encoding="utf-8"?>
<a:theme xmlns:a="http://schemas.openxmlformats.org/drawingml/2006/main" name="White">
  <a:themeElements>
    <a:clrScheme name="">
      <a:dk1>
        <a:srgbClr val="000000"/>
      </a:dk1>
      <a:lt1>
        <a:srgbClr val="FFFFFF"/>
      </a:lt1>
      <a:dk2>
        <a:srgbClr val="5E5E5E"/>
      </a:dk2>
      <a:lt2>
        <a:srgbClr val="D5D5D5"/>
      </a:lt2>
      <a:accent1>
        <a:srgbClr val="00A2FF"/>
      </a:accent1>
      <a:accent2>
        <a:srgbClr val="16E7CF"/>
      </a:accent2>
      <a:accent3>
        <a:srgbClr val="FFFFFF"/>
      </a:accent3>
      <a:accent4>
        <a:srgbClr val="000000"/>
      </a:accent4>
      <a:accent5>
        <a:srgbClr val="AACEFF"/>
      </a:accent5>
      <a:accent6>
        <a:srgbClr val="13D1BB"/>
      </a:accent6>
      <a:hlink>
        <a:srgbClr val="0000FF"/>
      </a:hlink>
      <a:folHlink>
        <a:srgbClr val="FF00FF"/>
      </a:folHlink>
    </a:clrScheme>
    <a:fontScheme name="White">
      <a:majorFont>
        <a:latin typeface="Montserrat ExtraBold"/>
        <a:ea typeface="Montserrat ExtraBold"/>
        <a:cs typeface="Montserrat ExtraBold"/>
      </a:majorFont>
      <a:minorFont>
        <a:latin typeface="Montserrat Light"/>
        <a:ea typeface="Montserrat Light"/>
        <a:cs typeface="Montserrat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defRPr>
        </a:defPPr>
      </a:lstStyle>
    </a:lnDef>
  </a:objectDefaults>
  <a:extraClrSchemeLst/>
</a:theme>
</file>

<file path=ppt/theme/theme2.xml><?xml version="1.0" encoding="utf-8"?>
<a:theme xmlns:a="http://schemas.openxmlformats.org/drawingml/2006/main" name="White - IMAGES">
  <a:themeElements>
    <a:clrScheme name="">
      <a:dk1>
        <a:srgbClr val="000000"/>
      </a:dk1>
      <a:lt1>
        <a:srgbClr val="FFFFFF"/>
      </a:lt1>
      <a:dk2>
        <a:srgbClr val="5E5E5E"/>
      </a:dk2>
      <a:lt2>
        <a:srgbClr val="D5D5D5"/>
      </a:lt2>
      <a:accent1>
        <a:srgbClr val="00A2FF"/>
      </a:accent1>
      <a:accent2>
        <a:srgbClr val="16E7CF"/>
      </a:accent2>
      <a:accent3>
        <a:srgbClr val="FFFFFF"/>
      </a:accent3>
      <a:accent4>
        <a:srgbClr val="000000"/>
      </a:accent4>
      <a:accent5>
        <a:srgbClr val="AACEFF"/>
      </a:accent5>
      <a:accent6>
        <a:srgbClr val="13D1BB"/>
      </a:accent6>
      <a:hlink>
        <a:srgbClr val="0000FF"/>
      </a:hlink>
      <a:folHlink>
        <a:srgbClr val="FF00FF"/>
      </a:folHlink>
    </a:clrScheme>
    <a:fontScheme name="White - IMAGES">
      <a:majorFont>
        <a:latin typeface="Montserrat ExtraBold"/>
        <a:ea typeface="Montserrat ExtraBold"/>
        <a:cs typeface="Montserrat ExtraBold"/>
      </a:majorFont>
      <a:minorFont>
        <a:latin typeface="Montserrat Light"/>
        <a:ea typeface="Montserrat Light"/>
        <a:cs typeface="Montserrat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defRPr>
        </a:defPPr>
      </a:lstStyle>
    </a:lnDef>
  </a:objectDefaults>
  <a:extraClrSchemeLst/>
</a:theme>
</file>

<file path=ppt/theme/theme3.xml><?xml version="1.0" encoding="utf-8"?>
<a:theme xmlns:a="http://schemas.openxmlformats.org/drawingml/2006/main" name="White - CONTACT">
  <a:themeElements>
    <a:clrScheme name="">
      <a:dk1>
        <a:srgbClr val="000000"/>
      </a:dk1>
      <a:lt1>
        <a:srgbClr val="FFFFFF"/>
      </a:lt1>
      <a:dk2>
        <a:srgbClr val="5E5E5E"/>
      </a:dk2>
      <a:lt2>
        <a:srgbClr val="D5D5D5"/>
      </a:lt2>
      <a:accent1>
        <a:srgbClr val="00A2FF"/>
      </a:accent1>
      <a:accent2>
        <a:srgbClr val="16E7CF"/>
      </a:accent2>
      <a:accent3>
        <a:srgbClr val="FFFFFF"/>
      </a:accent3>
      <a:accent4>
        <a:srgbClr val="000000"/>
      </a:accent4>
      <a:accent5>
        <a:srgbClr val="AACEFF"/>
      </a:accent5>
      <a:accent6>
        <a:srgbClr val="13D1BB"/>
      </a:accent6>
      <a:hlink>
        <a:srgbClr val="0000FF"/>
      </a:hlink>
      <a:folHlink>
        <a:srgbClr val="FF00FF"/>
      </a:folHlink>
    </a:clrScheme>
    <a:fontScheme name="White - CONTACT">
      <a:majorFont>
        <a:latin typeface="Montserrat ExtraBold"/>
        <a:ea typeface="Montserrat ExtraBold"/>
        <a:cs typeface="Montserrat ExtraBold"/>
      </a:majorFont>
      <a:minorFont>
        <a:latin typeface="Montserrat Light"/>
        <a:ea typeface="Montserrat Light"/>
        <a:cs typeface="Montserrat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defRPr>
        </a:defPPr>
      </a:lstStyle>
    </a:lnDef>
  </a:objectDefaults>
  <a:extraClrSchemeLst/>
</a:theme>
</file>

<file path=ppt/theme/theme4.xml><?xml version="1.0" encoding="utf-8"?>
<a:theme xmlns:a="http://schemas.openxmlformats.org/drawingml/2006/main" name="White - INTRO">
  <a:themeElements>
    <a:clrScheme name="">
      <a:dk1>
        <a:srgbClr val="000000"/>
      </a:dk1>
      <a:lt1>
        <a:srgbClr val="FFFFFF"/>
      </a:lt1>
      <a:dk2>
        <a:srgbClr val="5E5E5E"/>
      </a:dk2>
      <a:lt2>
        <a:srgbClr val="D5D5D5"/>
      </a:lt2>
      <a:accent1>
        <a:srgbClr val="00A2FF"/>
      </a:accent1>
      <a:accent2>
        <a:srgbClr val="16E7CF"/>
      </a:accent2>
      <a:accent3>
        <a:srgbClr val="FFFFFF"/>
      </a:accent3>
      <a:accent4>
        <a:srgbClr val="000000"/>
      </a:accent4>
      <a:accent5>
        <a:srgbClr val="AACEFF"/>
      </a:accent5>
      <a:accent6>
        <a:srgbClr val="13D1BB"/>
      </a:accent6>
      <a:hlink>
        <a:srgbClr val="0000FF"/>
      </a:hlink>
      <a:folHlink>
        <a:srgbClr val="FF00FF"/>
      </a:folHlink>
    </a:clrScheme>
    <a:fontScheme name="White - INTRO">
      <a:majorFont>
        <a:latin typeface="Montserrat ExtraBold"/>
        <a:ea typeface="Montserrat ExtraBold"/>
        <a:cs typeface="Montserrat ExtraBold"/>
      </a:majorFont>
      <a:minorFont>
        <a:latin typeface="Montserrat Light"/>
        <a:ea typeface="Montserrat Light"/>
        <a:cs typeface="Montserrat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defRPr>
        </a:defPPr>
      </a:lstStyle>
    </a:lnDef>
  </a:objectDefaults>
  <a:extraClrSchemeLst/>
</a:theme>
</file>

<file path=ppt/theme/theme5.xml><?xml version="1.0" encoding="utf-8"?>
<a:theme xmlns:a="http://schemas.openxmlformats.org/drawingml/2006/main" name="White - INTRO">
  <a:themeElements>
    <a:clrScheme name="">
      <a:dk1>
        <a:srgbClr val="000000"/>
      </a:dk1>
      <a:lt1>
        <a:srgbClr val="FFFFFF"/>
      </a:lt1>
      <a:dk2>
        <a:srgbClr val="5E5E5E"/>
      </a:dk2>
      <a:lt2>
        <a:srgbClr val="D5D5D5"/>
      </a:lt2>
      <a:accent1>
        <a:srgbClr val="00A2FF"/>
      </a:accent1>
      <a:accent2>
        <a:srgbClr val="16E7CF"/>
      </a:accent2>
      <a:accent3>
        <a:srgbClr val="FFFFFF"/>
      </a:accent3>
      <a:accent4>
        <a:srgbClr val="000000"/>
      </a:accent4>
      <a:accent5>
        <a:srgbClr val="AACEFF"/>
      </a:accent5>
      <a:accent6>
        <a:srgbClr val="13D1BB"/>
      </a:accent6>
      <a:hlink>
        <a:srgbClr val="0000FF"/>
      </a:hlink>
      <a:folHlink>
        <a:srgbClr val="FF00FF"/>
      </a:folHlink>
    </a:clrScheme>
    <a:fontScheme name="White - INTRO">
      <a:majorFont>
        <a:latin typeface="Montserrat ExtraBold"/>
        <a:ea typeface="Montserrat ExtraBold"/>
        <a:cs typeface="Montserrat ExtraBold"/>
      </a:majorFont>
      <a:minorFont>
        <a:latin typeface="Montserrat Light"/>
        <a:ea typeface="Montserrat Light"/>
        <a:cs typeface="Montserrat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defRPr>
        </a:defPPr>
      </a:lstStyle>
    </a:lnDef>
  </a:objectDefaults>
  <a:extraClrSchemeLst/>
</a:theme>
</file>

<file path=ppt/theme/theme6.xml><?xml version="1.0" encoding="utf-8"?>
<a:theme xmlns:a="http://schemas.openxmlformats.org/drawingml/2006/main" name="White - BIG IMAGE">
  <a:themeElements>
    <a:clrScheme name="">
      <a:dk1>
        <a:srgbClr val="000000"/>
      </a:dk1>
      <a:lt1>
        <a:srgbClr val="FFFFFF"/>
      </a:lt1>
      <a:dk2>
        <a:srgbClr val="5E5E5E"/>
      </a:dk2>
      <a:lt2>
        <a:srgbClr val="D5D5D5"/>
      </a:lt2>
      <a:accent1>
        <a:srgbClr val="00A2FF"/>
      </a:accent1>
      <a:accent2>
        <a:srgbClr val="16E7CF"/>
      </a:accent2>
      <a:accent3>
        <a:srgbClr val="FFFFFF"/>
      </a:accent3>
      <a:accent4>
        <a:srgbClr val="000000"/>
      </a:accent4>
      <a:accent5>
        <a:srgbClr val="AACEFF"/>
      </a:accent5>
      <a:accent6>
        <a:srgbClr val="13D1BB"/>
      </a:accent6>
      <a:hlink>
        <a:srgbClr val="0000FF"/>
      </a:hlink>
      <a:folHlink>
        <a:srgbClr val="FF00FF"/>
      </a:folHlink>
    </a:clrScheme>
    <a:fontScheme name="White - BIG IMAGE">
      <a:majorFont>
        <a:latin typeface="Montserrat ExtraBold"/>
        <a:ea typeface="Montserrat ExtraBold"/>
        <a:cs typeface="Montserrat ExtraBold"/>
      </a:majorFont>
      <a:minorFont>
        <a:latin typeface="Montserrat Light"/>
        <a:ea typeface="Montserrat Light"/>
        <a:cs typeface="Montserrat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defRPr>
        </a:defPPr>
      </a:lst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5E5E5E"/>
      </a:dk2>
      <a:lt2>
        <a:srgbClr val="D5D5D5"/>
      </a:lt2>
      <a:accent1>
        <a:srgbClr val="00A2FF"/>
      </a:accent1>
      <a:accent2>
        <a:srgbClr val="16E7CF"/>
      </a:accent2>
      <a:accent3>
        <a:srgbClr val="FFFFFF"/>
      </a:accent3>
      <a:accent4>
        <a:srgbClr val="000000"/>
      </a:accent4>
      <a:accent5>
        <a:srgbClr val="AACEFF"/>
      </a:accent5>
      <a:accent6>
        <a:srgbClr val="13D1BB"/>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D4994123190549A12BF954DE0326B2" ma:contentTypeVersion="16" ma:contentTypeDescription="Create a new document." ma:contentTypeScope="" ma:versionID="5dc6a042b767305b17cb18a4718a3436">
  <xsd:schema xmlns:xsd="http://www.w3.org/2001/XMLSchema" xmlns:xs="http://www.w3.org/2001/XMLSchema" xmlns:p="http://schemas.microsoft.com/office/2006/metadata/properties" xmlns:ns2="e2c85709-e798-4076-9740-0d84a6471cdc" xmlns:ns3="4b2aa3eb-c691-4aa2-87c7-fddbabdba18f" targetNamespace="http://schemas.microsoft.com/office/2006/metadata/properties" ma:root="true" ma:fieldsID="0b532b98641c112000237590b3c58156" ns2:_="" ns3:_="">
    <xsd:import namespace="e2c85709-e798-4076-9740-0d84a6471cdc"/>
    <xsd:import namespace="4b2aa3eb-c691-4aa2-87c7-fddbabdba18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c85709-e798-4076-9740-0d84a6471c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58c63f-1a7b-4ff5-bf63-b222dd3e246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b2aa3eb-c691-4aa2-87c7-fddbabdba1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80ba871-9315-4407-b007-ee4f373705c4}" ma:internalName="TaxCatchAll" ma:showField="CatchAllData" ma:web="4b2aa3eb-c691-4aa2-87c7-fddbabdba1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b2aa3eb-c691-4aa2-87c7-fddbabdba18f">
      <UserInfo>
        <DisplayName>Anthony Rhodes</DisplayName>
        <AccountId>100</AccountId>
        <AccountType/>
      </UserInfo>
      <UserInfo>
        <DisplayName>Kirsty Allpress</DisplayName>
        <AccountId>23</AccountId>
        <AccountType/>
      </UserInfo>
    </SharedWithUsers>
    <lcf76f155ced4ddcb4097134ff3c332f xmlns="e2c85709-e798-4076-9740-0d84a6471cdc">
      <Terms xmlns="http://schemas.microsoft.com/office/infopath/2007/PartnerControls"/>
    </lcf76f155ced4ddcb4097134ff3c332f>
    <TaxCatchAll xmlns="4b2aa3eb-c691-4aa2-87c7-fddbabdba18f" xsi:nil="true"/>
  </documentManagement>
</p:properties>
</file>

<file path=customXml/itemProps1.xml><?xml version="1.0" encoding="utf-8"?>
<ds:datastoreItem xmlns:ds="http://schemas.openxmlformats.org/officeDocument/2006/customXml" ds:itemID="{3449D780-D097-427E-AAE3-5CE5F24A06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c85709-e798-4076-9740-0d84a6471cdc"/>
    <ds:schemaRef ds:uri="4b2aa3eb-c691-4aa2-87c7-fddbabdba1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B1E4D2-E5EC-4B10-9605-78B93D57E412}">
  <ds:schemaRefs>
    <ds:schemaRef ds:uri="http://schemas.microsoft.com/sharepoint/v3/contenttype/forms"/>
  </ds:schemaRefs>
</ds:datastoreItem>
</file>

<file path=customXml/itemProps3.xml><?xml version="1.0" encoding="utf-8"?>
<ds:datastoreItem xmlns:ds="http://schemas.openxmlformats.org/officeDocument/2006/customXml" ds:itemID="{4F31871D-F991-4D5F-96BE-37DE935815B4}">
  <ds:schemaRefs>
    <ds:schemaRef ds:uri="4b2aa3eb-c691-4aa2-87c7-fddbabdba18f"/>
    <ds:schemaRef ds:uri="http://schemas.microsoft.com/office/2006/documentManagement/types"/>
    <ds:schemaRef ds:uri="http://purl.org/dc/elements/1.1/"/>
    <ds:schemaRef ds:uri="http://www.w3.org/XML/1998/namespace"/>
    <ds:schemaRef ds:uri="http://purl.org/dc/terms/"/>
    <ds:schemaRef ds:uri="http://schemas.microsoft.com/office/2006/metadata/properties"/>
    <ds:schemaRef ds:uri="http://schemas.microsoft.com/office/infopath/2007/PartnerControls"/>
    <ds:schemaRef ds:uri="http://schemas.openxmlformats.org/package/2006/metadata/core-properties"/>
    <ds:schemaRef ds:uri="e2c85709-e798-4076-9740-0d84a6471cdc"/>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26</TotalTime>
  <Words>4853</Words>
  <Application>Microsoft Office PowerPoint</Application>
  <PresentationFormat>Custom</PresentationFormat>
  <Paragraphs>551</Paragraphs>
  <Slides>28</Slides>
  <Notes>24</Notes>
  <HiddenSlides>0</HiddenSlides>
  <MMClips>7</MMClips>
  <ScaleCrop>false</ScaleCrop>
  <HeadingPairs>
    <vt:vector size="4" baseType="variant">
      <vt:variant>
        <vt:lpstr>Theme</vt:lpstr>
      </vt:variant>
      <vt:variant>
        <vt:i4>6</vt:i4>
      </vt:variant>
      <vt:variant>
        <vt:lpstr>Slide Titles</vt:lpstr>
      </vt:variant>
      <vt:variant>
        <vt:i4>28</vt:i4>
      </vt:variant>
    </vt:vector>
  </HeadingPairs>
  <TitlesOfParts>
    <vt:vector size="34" baseType="lpstr">
      <vt:lpstr>White</vt:lpstr>
      <vt:lpstr>White - IMAGES</vt:lpstr>
      <vt:lpstr>White - CONTACT</vt:lpstr>
      <vt:lpstr>White - INTRO</vt:lpstr>
      <vt:lpstr>White - INTRO</vt:lpstr>
      <vt:lpstr>White - BIG IMAGE</vt:lpstr>
      <vt:lpstr>Bloodhound Education</vt:lpstr>
      <vt:lpstr>Bloodhound Education Charity</vt:lpstr>
      <vt:lpstr>Remember …. STEAM is for all  !!!</vt:lpstr>
      <vt:lpstr>What's this?</vt:lpstr>
      <vt:lpstr>What's this?</vt:lpstr>
      <vt:lpstr>BLOODHOUND Engineering</vt:lpstr>
      <vt:lpstr>POWER</vt:lpstr>
      <vt:lpstr>How does this work?                 </vt:lpstr>
      <vt:lpstr>Combustion demonstration</vt:lpstr>
      <vt:lpstr>Sustainable Biofuel</vt:lpstr>
      <vt:lpstr>SHAPE. Engineering efficiency</vt:lpstr>
      <vt:lpstr>Conventional cars</vt:lpstr>
      <vt:lpstr>The human element...</vt:lpstr>
      <vt:lpstr>Newquay 2017 Low Speed Testing</vt:lpstr>
      <vt:lpstr>25th Anniversary Thrust SSC  15th October 1997</vt:lpstr>
      <vt:lpstr>2019 High Speed Testing</vt:lpstr>
      <vt:lpstr>HAKSKEEN PAN, South Africa</vt:lpstr>
      <vt:lpstr>Where is Bloodhound now?</vt:lpstr>
      <vt:lpstr>Workshop Challenges</vt:lpstr>
      <vt:lpstr>Bloodhound Configurations</vt:lpstr>
      <vt:lpstr>Who is this?</vt:lpstr>
      <vt:lpstr>Newtons - 3 Laws of Motion</vt:lpstr>
      <vt:lpstr>Reducing Drag</vt:lpstr>
      <vt:lpstr>PowerPoint Presentation</vt:lpstr>
      <vt:lpstr>PowerPoint Presentation</vt:lpstr>
      <vt:lpstr>PowerPoint Presentation</vt:lpstr>
      <vt:lpstr>Any Questions?</vt:lpstr>
      <vt:lpstr>JOIN THE ADVENTURE: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Rob</dc:creator>
  <cp:lastModifiedBy>Rob Bennett</cp:lastModifiedBy>
  <cp:revision>68</cp:revision>
  <dcterms:modified xsi:type="dcterms:W3CDTF">2023-06-09T12:16:07Z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0x010100EED4994123190549A12BF954DE0326B2</vt:lpwstr>
  </property>
  <property fmtid="{D5CDD505-2E9C-101B-9397-08002B2CF9AE}" pid="3" name="MediaServiceImageTags">
    <vt:lpwstr/>
  </property>
</Properties>
</file>