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3"/>
  </p:notesMasterIdLst>
  <p:sldIdLst>
    <p:sldId id="256" r:id="rId2"/>
    <p:sldId id="258" r:id="rId3"/>
    <p:sldId id="262" r:id="rId4"/>
    <p:sldId id="259" r:id="rId5"/>
    <p:sldId id="266" r:id="rId6"/>
    <p:sldId id="267" r:id="rId7"/>
    <p:sldId id="257" r:id="rId8"/>
    <p:sldId id="263" r:id="rId9"/>
    <p:sldId id="264" r:id="rId10"/>
    <p:sldId id="265" r:id="rId11"/>
    <p:sldId id="269" r:id="rId12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9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CE19DBB-E374-422C-ACCB-BF8B87FAD1EF}" v="219" dt="2023-04-13T12:05:36.93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 showGuides="1">
      <p:cViewPr varScale="1">
        <p:scale>
          <a:sx n="110" d="100"/>
          <a:sy n="110" d="100"/>
        </p:scale>
        <p:origin x="108" y="132"/>
      </p:cViewPr>
      <p:guideLst>
        <p:guide orient="horz" pos="1620"/>
        <p:guide pos="289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microsoft.com/office/2016/11/relationships/changesInfo" Target="changesInfos/changesInfo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uffy, Sarah Flt Lt (CRN-College-HQ-RAFYouthSTEM-SA1)" userId="a931718d-058a-4189-af63-9d5bf1eda7d7" providerId="ADAL" clId="{2CE19DBB-E374-422C-ACCB-BF8B87FAD1EF}"/>
    <pc:docChg chg="undo custSel modSld">
      <pc:chgData name="Duffy, Sarah Flt Lt (CRN-College-HQ-RAFYouthSTEM-SA1)" userId="a931718d-058a-4189-af63-9d5bf1eda7d7" providerId="ADAL" clId="{2CE19DBB-E374-422C-ACCB-BF8B87FAD1EF}" dt="2023-04-13T12:15:58.437" v="1876" actId="20577"/>
      <pc:docMkLst>
        <pc:docMk/>
      </pc:docMkLst>
      <pc:sldChg chg="addSp delSp modSp mod setClrOvrMap modNotesTx">
        <pc:chgData name="Duffy, Sarah Flt Lt (CRN-College-HQ-RAFYouthSTEM-SA1)" userId="a931718d-058a-4189-af63-9d5bf1eda7d7" providerId="ADAL" clId="{2CE19DBB-E374-422C-ACCB-BF8B87FAD1EF}" dt="2023-04-13T12:14:01.435" v="1521" actId="20577"/>
        <pc:sldMkLst>
          <pc:docMk/>
          <pc:sldMk cId="792924600" sldId="257"/>
        </pc:sldMkLst>
        <pc:spChg chg="mod">
          <ac:chgData name="Duffy, Sarah Flt Lt (CRN-College-HQ-RAFYouthSTEM-SA1)" userId="a931718d-058a-4189-af63-9d5bf1eda7d7" providerId="ADAL" clId="{2CE19DBB-E374-422C-ACCB-BF8B87FAD1EF}" dt="2023-04-13T11:53:46.013" v="92" actId="14100"/>
          <ac:spMkLst>
            <pc:docMk/>
            <pc:sldMk cId="792924600" sldId="257"/>
            <ac:spMk id="2" creationId="{065277D0-209B-66C3-52FA-4DEEF9171F45}"/>
          </ac:spMkLst>
        </pc:spChg>
        <pc:spChg chg="mod">
          <ac:chgData name="Duffy, Sarah Flt Lt (CRN-College-HQ-RAFYouthSTEM-SA1)" userId="a931718d-058a-4189-af63-9d5bf1eda7d7" providerId="ADAL" clId="{2CE19DBB-E374-422C-ACCB-BF8B87FAD1EF}" dt="2023-04-13T11:53:51.688" v="93" actId="1076"/>
          <ac:spMkLst>
            <pc:docMk/>
            <pc:sldMk cId="792924600" sldId="257"/>
            <ac:spMk id="3" creationId="{823009A3-EE3E-E202-C983-21A8EDB4D9BC}"/>
          </ac:spMkLst>
        </pc:spChg>
        <pc:spChg chg="del">
          <ac:chgData name="Duffy, Sarah Flt Lt (CRN-College-HQ-RAFYouthSTEM-SA1)" userId="a931718d-058a-4189-af63-9d5bf1eda7d7" providerId="ADAL" clId="{2CE19DBB-E374-422C-ACCB-BF8B87FAD1EF}" dt="2023-04-13T11:52:59.652" v="88" actId="26606"/>
          <ac:spMkLst>
            <pc:docMk/>
            <pc:sldMk cId="792924600" sldId="257"/>
            <ac:spMk id="34" creationId="{657F69E0-C4B0-4BEC-A689-4F8D877F05D4}"/>
          </ac:spMkLst>
        </pc:spChg>
        <pc:spChg chg="del">
          <ac:chgData name="Duffy, Sarah Flt Lt (CRN-College-HQ-RAFYouthSTEM-SA1)" userId="a931718d-058a-4189-af63-9d5bf1eda7d7" providerId="ADAL" clId="{2CE19DBB-E374-422C-ACCB-BF8B87FAD1EF}" dt="2023-04-13T11:52:59.652" v="88" actId="26606"/>
          <ac:spMkLst>
            <pc:docMk/>
            <pc:sldMk cId="792924600" sldId="257"/>
            <ac:spMk id="36" creationId="{9F6380B4-6A1C-481E-8408-B4E6C75B9B81}"/>
          </ac:spMkLst>
        </pc:spChg>
        <pc:spChg chg="add del">
          <ac:chgData name="Duffy, Sarah Flt Lt (CRN-College-HQ-RAFYouthSTEM-SA1)" userId="a931718d-058a-4189-af63-9d5bf1eda7d7" providerId="ADAL" clId="{2CE19DBB-E374-422C-ACCB-BF8B87FAD1EF}" dt="2023-04-13T11:53:34.971" v="90" actId="26606"/>
          <ac:spMkLst>
            <pc:docMk/>
            <pc:sldMk cId="792924600" sldId="257"/>
            <ac:spMk id="41" creationId="{B87C619C-EBAB-488E-96B9-153AA4C9B440}"/>
          </ac:spMkLst>
        </pc:spChg>
        <pc:spChg chg="add del">
          <ac:chgData name="Duffy, Sarah Flt Lt (CRN-College-HQ-RAFYouthSTEM-SA1)" userId="a931718d-058a-4189-af63-9d5bf1eda7d7" providerId="ADAL" clId="{2CE19DBB-E374-422C-ACCB-BF8B87FAD1EF}" dt="2023-04-13T11:53:34.971" v="90" actId="26606"/>
          <ac:spMkLst>
            <pc:docMk/>
            <pc:sldMk cId="792924600" sldId="257"/>
            <ac:spMk id="43" creationId="{130DA1C1-36FD-41D8-9826-EE797BF39BAB}"/>
          </ac:spMkLst>
        </pc:spChg>
        <pc:spChg chg="add del">
          <ac:chgData name="Duffy, Sarah Flt Lt (CRN-College-HQ-RAFYouthSTEM-SA1)" userId="a931718d-058a-4189-af63-9d5bf1eda7d7" providerId="ADAL" clId="{2CE19DBB-E374-422C-ACCB-BF8B87FAD1EF}" dt="2023-04-13T11:53:34.971" v="90" actId="26606"/>
          <ac:spMkLst>
            <pc:docMk/>
            <pc:sldMk cId="792924600" sldId="257"/>
            <ac:spMk id="45" creationId="{35BC54F7-1315-4D6C-9420-A5BF0CDDBC04}"/>
          </ac:spMkLst>
        </pc:spChg>
        <pc:spChg chg="add">
          <ac:chgData name="Duffy, Sarah Flt Lt (CRN-College-HQ-RAFYouthSTEM-SA1)" userId="a931718d-058a-4189-af63-9d5bf1eda7d7" providerId="ADAL" clId="{2CE19DBB-E374-422C-ACCB-BF8B87FAD1EF}" dt="2023-04-13T11:53:34.971" v="90" actId="26606"/>
          <ac:spMkLst>
            <pc:docMk/>
            <pc:sldMk cId="792924600" sldId="257"/>
            <ac:spMk id="50" creationId="{8D0D6D3E-D7F9-4591-9CA9-DDF4DB1F73DA}"/>
          </ac:spMkLst>
        </pc:spChg>
        <pc:spChg chg="add">
          <ac:chgData name="Duffy, Sarah Flt Lt (CRN-College-HQ-RAFYouthSTEM-SA1)" userId="a931718d-058a-4189-af63-9d5bf1eda7d7" providerId="ADAL" clId="{2CE19DBB-E374-422C-ACCB-BF8B87FAD1EF}" dt="2023-04-13T11:53:34.971" v="90" actId="26606"/>
          <ac:spMkLst>
            <pc:docMk/>
            <pc:sldMk cId="792924600" sldId="257"/>
            <ac:spMk id="52" creationId="{C4C9F2B0-1044-46EB-8AEB-C3BFFDE6C2CC}"/>
          </ac:spMkLst>
        </pc:spChg>
        <pc:spChg chg="add">
          <ac:chgData name="Duffy, Sarah Flt Lt (CRN-College-HQ-RAFYouthSTEM-SA1)" userId="a931718d-058a-4189-af63-9d5bf1eda7d7" providerId="ADAL" clId="{2CE19DBB-E374-422C-ACCB-BF8B87FAD1EF}" dt="2023-04-13T11:53:34.971" v="90" actId="26606"/>
          <ac:spMkLst>
            <pc:docMk/>
            <pc:sldMk cId="792924600" sldId="257"/>
            <ac:spMk id="54" creationId="{D28B54C3-B57B-472A-B96E-1FCB67093DC2}"/>
          </ac:spMkLst>
        </pc:spChg>
        <pc:spChg chg="add">
          <ac:chgData name="Duffy, Sarah Flt Lt (CRN-College-HQ-RAFYouthSTEM-SA1)" userId="a931718d-058a-4189-af63-9d5bf1eda7d7" providerId="ADAL" clId="{2CE19DBB-E374-422C-ACCB-BF8B87FAD1EF}" dt="2023-04-13T11:53:34.971" v="90" actId="26606"/>
          <ac:spMkLst>
            <pc:docMk/>
            <pc:sldMk cId="792924600" sldId="257"/>
            <ac:spMk id="56" creationId="{7DB3C429-F8DA-49B9-AF84-21996FCF78B5}"/>
          </ac:spMkLst>
        </pc:spChg>
        <pc:picChg chg="del mod ord">
          <ac:chgData name="Duffy, Sarah Flt Lt (CRN-College-HQ-RAFYouthSTEM-SA1)" userId="a931718d-058a-4189-af63-9d5bf1eda7d7" providerId="ADAL" clId="{2CE19DBB-E374-422C-ACCB-BF8B87FAD1EF}" dt="2023-04-13T11:53:18.951" v="89" actId="478"/>
          <ac:picMkLst>
            <pc:docMk/>
            <pc:sldMk cId="792924600" sldId="257"/>
            <ac:picMk id="5" creationId="{479C83FF-10EE-46ED-A224-73BD27BB27DF}"/>
          </ac:picMkLst>
        </pc:picChg>
        <pc:picChg chg="add mod">
          <ac:chgData name="Duffy, Sarah Flt Lt (CRN-College-HQ-RAFYouthSTEM-SA1)" userId="a931718d-058a-4189-af63-9d5bf1eda7d7" providerId="ADAL" clId="{2CE19DBB-E374-422C-ACCB-BF8B87FAD1EF}" dt="2023-04-13T11:53:34.971" v="90" actId="26606"/>
          <ac:picMkLst>
            <pc:docMk/>
            <pc:sldMk cId="792924600" sldId="257"/>
            <ac:picMk id="6" creationId="{CE4CFB12-4E8C-73F9-D44B-78B0D4BFCEA2}"/>
          </ac:picMkLst>
        </pc:picChg>
      </pc:sldChg>
      <pc:sldChg chg="modNotesTx">
        <pc:chgData name="Duffy, Sarah Flt Lt (CRN-College-HQ-RAFYouthSTEM-SA1)" userId="a931718d-058a-4189-af63-9d5bf1eda7d7" providerId="ADAL" clId="{2CE19DBB-E374-422C-ACCB-BF8B87FAD1EF}" dt="2023-04-13T12:11:04.466" v="1135" actId="20577"/>
        <pc:sldMkLst>
          <pc:docMk/>
          <pc:sldMk cId="1728283568" sldId="259"/>
        </pc:sldMkLst>
      </pc:sldChg>
      <pc:sldChg chg="modSp mod modNotesTx">
        <pc:chgData name="Duffy, Sarah Flt Lt (CRN-College-HQ-RAFYouthSTEM-SA1)" userId="a931718d-058a-4189-af63-9d5bf1eda7d7" providerId="ADAL" clId="{2CE19DBB-E374-422C-ACCB-BF8B87FAD1EF}" dt="2023-04-13T12:07:47.057" v="651" actId="5793"/>
        <pc:sldMkLst>
          <pc:docMk/>
          <pc:sldMk cId="47166704" sldId="262"/>
        </pc:sldMkLst>
        <pc:spChg chg="mod">
          <ac:chgData name="Duffy, Sarah Flt Lt (CRN-College-HQ-RAFYouthSTEM-SA1)" userId="a931718d-058a-4189-af63-9d5bf1eda7d7" providerId="ADAL" clId="{2CE19DBB-E374-422C-ACCB-BF8B87FAD1EF}" dt="2023-04-13T11:48:15.243" v="41" actId="313"/>
          <ac:spMkLst>
            <pc:docMk/>
            <pc:sldMk cId="47166704" sldId="262"/>
            <ac:spMk id="10" creationId="{DF8AF691-39BD-441B-88FE-BC90048F5471}"/>
          </ac:spMkLst>
        </pc:spChg>
      </pc:sldChg>
      <pc:sldChg chg="addSp delSp modSp mod setClrOvrMap">
        <pc:chgData name="Duffy, Sarah Flt Lt (CRN-College-HQ-RAFYouthSTEM-SA1)" userId="a931718d-058a-4189-af63-9d5bf1eda7d7" providerId="ADAL" clId="{2CE19DBB-E374-422C-ACCB-BF8B87FAD1EF}" dt="2023-04-13T11:55:38.124" v="95" actId="26606"/>
        <pc:sldMkLst>
          <pc:docMk/>
          <pc:sldMk cId="3462309969" sldId="263"/>
        </pc:sldMkLst>
        <pc:spChg chg="mod ord">
          <ac:chgData name="Duffy, Sarah Flt Lt (CRN-College-HQ-RAFYouthSTEM-SA1)" userId="a931718d-058a-4189-af63-9d5bf1eda7d7" providerId="ADAL" clId="{2CE19DBB-E374-422C-ACCB-BF8B87FAD1EF}" dt="2023-04-13T11:55:38.124" v="95" actId="26606"/>
          <ac:spMkLst>
            <pc:docMk/>
            <pc:sldMk cId="3462309969" sldId="263"/>
            <ac:spMk id="2" creationId="{E3FCC978-5F88-5372-AF79-B3DDD4A0BEB4}"/>
          </ac:spMkLst>
        </pc:spChg>
        <pc:spChg chg="del">
          <ac:chgData name="Duffy, Sarah Flt Lt (CRN-College-HQ-RAFYouthSTEM-SA1)" userId="a931718d-058a-4189-af63-9d5bf1eda7d7" providerId="ADAL" clId="{2CE19DBB-E374-422C-ACCB-BF8B87FAD1EF}" dt="2023-04-13T11:55:38.124" v="95" actId="26606"/>
          <ac:spMkLst>
            <pc:docMk/>
            <pc:sldMk cId="3462309969" sldId="263"/>
            <ac:spMk id="39" creationId="{6F40FBDA-CEB1-40F0-9AB9-BD9C402D70FE}"/>
          </ac:spMkLst>
        </pc:spChg>
        <pc:spChg chg="del">
          <ac:chgData name="Duffy, Sarah Flt Lt (CRN-College-HQ-RAFYouthSTEM-SA1)" userId="a931718d-058a-4189-af63-9d5bf1eda7d7" providerId="ADAL" clId="{2CE19DBB-E374-422C-ACCB-BF8B87FAD1EF}" dt="2023-04-13T11:55:38.124" v="95" actId="26606"/>
          <ac:spMkLst>
            <pc:docMk/>
            <pc:sldMk cId="3462309969" sldId="263"/>
            <ac:spMk id="41" creationId="{0344D4FE-ABEF-4230-9E4E-AD5782FC78AC}"/>
          </ac:spMkLst>
        </pc:spChg>
        <pc:spChg chg="del">
          <ac:chgData name="Duffy, Sarah Flt Lt (CRN-College-HQ-RAFYouthSTEM-SA1)" userId="a931718d-058a-4189-af63-9d5bf1eda7d7" providerId="ADAL" clId="{2CE19DBB-E374-422C-ACCB-BF8B87FAD1EF}" dt="2023-04-13T11:55:38.124" v="95" actId="26606"/>
          <ac:spMkLst>
            <pc:docMk/>
            <pc:sldMk cId="3462309969" sldId="263"/>
            <ac:spMk id="43" creationId="{9325F979-D3F9-4926-81B7-7ACCB31A501B}"/>
          </ac:spMkLst>
        </pc:spChg>
        <pc:spChg chg="add">
          <ac:chgData name="Duffy, Sarah Flt Lt (CRN-College-HQ-RAFYouthSTEM-SA1)" userId="a931718d-058a-4189-af63-9d5bf1eda7d7" providerId="ADAL" clId="{2CE19DBB-E374-422C-ACCB-BF8B87FAD1EF}" dt="2023-04-13T11:55:38.124" v="95" actId="26606"/>
          <ac:spMkLst>
            <pc:docMk/>
            <pc:sldMk cId="3462309969" sldId="263"/>
            <ac:spMk id="48" creationId="{FA69AAE0-49D5-4C8B-8BA2-55898C00E05E}"/>
          </ac:spMkLst>
        </pc:spChg>
        <pc:picChg chg="add mod">
          <ac:chgData name="Duffy, Sarah Flt Lt (CRN-College-HQ-RAFYouthSTEM-SA1)" userId="a931718d-058a-4189-af63-9d5bf1eda7d7" providerId="ADAL" clId="{2CE19DBB-E374-422C-ACCB-BF8B87FAD1EF}" dt="2023-04-13T11:55:38.124" v="95" actId="26606"/>
          <ac:picMkLst>
            <pc:docMk/>
            <pc:sldMk cId="3462309969" sldId="263"/>
            <ac:picMk id="4" creationId="{A1CA49D4-59C6-6E6B-EC91-F895AE0EFD9E}"/>
          </ac:picMkLst>
        </pc:picChg>
        <pc:picChg chg="mod ord">
          <ac:chgData name="Duffy, Sarah Flt Lt (CRN-College-HQ-RAFYouthSTEM-SA1)" userId="a931718d-058a-4189-af63-9d5bf1eda7d7" providerId="ADAL" clId="{2CE19DBB-E374-422C-ACCB-BF8B87FAD1EF}" dt="2023-04-13T11:55:38.124" v="95" actId="26606"/>
          <ac:picMkLst>
            <pc:docMk/>
            <pc:sldMk cId="3462309969" sldId="263"/>
            <ac:picMk id="5" creationId="{02AB4F3E-7209-4822-A498-FB2469218B04}"/>
          </ac:picMkLst>
        </pc:picChg>
      </pc:sldChg>
      <pc:sldChg chg="addSp delSp modSp mod setClrOvrMap modNotesTx">
        <pc:chgData name="Duffy, Sarah Flt Lt (CRN-College-HQ-RAFYouthSTEM-SA1)" userId="a931718d-058a-4189-af63-9d5bf1eda7d7" providerId="ADAL" clId="{2CE19DBB-E374-422C-ACCB-BF8B87FAD1EF}" dt="2023-04-13T12:14:45.204" v="1662" actId="20577"/>
        <pc:sldMkLst>
          <pc:docMk/>
          <pc:sldMk cId="4193925014" sldId="264"/>
        </pc:sldMkLst>
        <pc:spChg chg="mod">
          <ac:chgData name="Duffy, Sarah Flt Lt (CRN-College-HQ-RAFYouthSTEM-SA1)" userId="a931718d-058a-4189-af63-9d5bf1eda7d7" providerId="ADAL" clId="{2CE19DBB-E374-422C-ACCB-BF8B87FAD1EF}" dt="2023-04-13T12:00:18.265" v="115" actId="14100"/>
          <ac:spMkLst>
            <pc:docMk/>
            <pc:sldMk cId="4193925014" sldId="264"/>
            <ac:spMk id="2" creationId="{1A29590E-390F-F7A5-1528-36C809D579FD}"/>
          </ac:spMkLst>
        </pc:spChg>
        <pc:spChg chg="del">
          <ac:chgData name="Duffy, Sarah Flt Lt (CRN-College-HQ-RAFYouthSTEM-SA1)" userId="a931718d-058a-4189-af63-9d5bf1eda7d7" providerId="ADAL" clId="{2CE19DBB-E374-422C-ACCB-BF8B87FAD1EF}" dt="2023-04-13T11:57:50.360" v="97" actId="478"/>
          <ac:spMkLst>
            <pc:docMk/>
            <pc:sldMk cId="4193925014" sldId="264"/>
            <ac:spMk id="3" creationId="{13F84736-CF36-4F1E-BD66-5C57375248BC}"/>
          </ac:spMkLst>
        </pc:spChg>
        <pc:spChg chg="del">
          <ac:chgData name="Duffy, Sarah Flt Lt (CRN-College-HQ-RAFYouthSTEM-SA1)" userId="a931718d-058a-4189-af63-9d5bf1eda7d7" providerId="ADAL" clId="{2CE19DBB-E374-422C-ACCB-BF8B87FAD1EF}" dt="2023-04-13T11:58:33.139" v="99" actId="26606"/>
          <ac:spMkLst>
            <pc:docMk/>
            <pc:sldMk cId="4193925014" sldId="264"/>
            <ac:spMk id="23" creationId="{9228552E-C8B1-4A80-8448-0787CE0FC704}"/>
          </ac:spMkLst>
        </pc:spChg>
        <pc:spChg chg="add">
          <ac:chgData name="Duffy, Sarah Flt Lt (CRN-College-HQ-RAFYouthSTEM-SA1)" userId="a931718d-058a-4189-af63-9d5bf1eda7d7" providerId="ADAL" clId="{2CE19DBB-E374-422C-ACCB-BF8B87FAD1EF}" dt="2023-04-13T11:58:33.139" v="99" actId="26606"/>
          <ac:spMkLst>
            <pc:docMk/>
            <pc:sldMk cId="4193925014" sldId="264"/>
            <ac:spMk id="28" creationId="{2C61293E-6EBE-43EF-A52C-9BEBFD7679D4}"/>
          </ac:spMkLst>
        </pc:spChg>
        <pc:spChg chg="add">
          <ac:chgData name="Duffy, Sarah Flt Lt (CRN-College-HQ-RAFYouthSTEM-SA1)" userId="a931718d-058a-4189-af63-9d5bf1eda7d7" providerId="ADAL" clId="{2CE19DBB-E374-422C-ACCB-BF8B87FAD1EF}" dt="2023-04-13T11:58:33.139" v="99" actId="26606"/>
          <ac:spMkLst>
            <pc:docMk/>
            <pc:sldMk cId="4193925014" sldId="264"/>
            <ac:spMk id="30" creationId="{21540236-BFD5-4A9D-8840-4703E7F76825}"/>
          </ac:spMkLst>
        </pc:spChg>
        <pc:graphicFrameChg chg="mod modGraphic">
          <ac:chgData name="Duffy, Sarah Flt Lt (CRN-College-HQ-RAFYouthSTEM-SA1)" userId="a931718d-058a-4189-af63-9d5bf1eda7d7" providerId="ADAL" clId="{2CE19DBB-E374-422C-ACCB-BF8B87FAD1EF}" dt="2023-04-13T11:59:54.823" v="113" actId="20577"/>
          <ac:graphicFrameMkLst>
            <pc:docMk/>
            <pc:sldMk cId="4193925014" sldId="264"/>
            <ac:graphicFrameMk id="6" creationId="{B5085CCC-76C1-1AD4-274A-B07260DD860C}"/>
          </ac:graphicFrameMkLst>
        </pc:graphicFrameChg>
        <pc:picChg chg="mod ord">
          <ac:chgData name="Duffy, Sarah Flt Lt (CRN-College-HQ-RAFYouthSTEM-SA1)" userId="a931718d-058a-4189-af63-9d5bf1eda7d7" providerId="ADAL" clId="{2CE19DBB-E374-422C-ACCB-BF8B87FAD1EF}" dt="2023-04-13T11:58:33.139" v="99" actId="26606"/>
          <ac:picMkLst>
            <pc:docMk/>
            <pc:sldMk cId="4193925014" sldId="264"/>
            <ac:picMk id="19" creationId="{BC885B53-C3D8-39C5-C5FA-83E2BA953528}"/>
          </ac:picMkLst>
        </pc:picChg>
      </pc:sldChg>
      <pc:sldChg chg="modSp mod">
        <pc:chgData name="Duffy, Sarah Flt Lt (CRN-College-HQ-RAFYouthSTEM-SA1)" userId="a931718d-058a-4189-af63-9d5bf1eda7d7" providerId="ADAL" clId="{2CE19DBB-E374-422C-ACCB-BF8B87FAD1EF}" dt="2023-04-13T12:02:48.090" v="309" actId="20577"/>
        <pc:sldMkLst>
          <pc:docMk/>
          <pc:sldMk cId="1028780622" sldId="265"/>
        </pc:sldMkLst>
        <pc:spChg chg="mod">
          <ac:chgData name="Duffy, Sarah Flt Lt (CRN-College-HQ-RAFYouthSTEM-SA1)" userId="a931718d-058a-4189-af63-9d5bf1eda7d7" providerId="ADAL" clId="{2CE19DBB-E374-422C-ACCB-BF8B87FAD1EF}" dt="2023-04-13T12:00:54.022" v="144" actId="20577"/>
          <ac:spMkLst>
            <pc:docMk/>
            <pc:sldMk cId="1028780622" sldId="265"/>
            <ac:spMk id="2" creationId="{BF004623-A605-4667-BCBE-98A59B24F08C}"/>
          </ac:spMkLst>
        </pc:spChg>
        <pc:graphicFrameChg chg="mod">
          <ac:chgData name="Duffy, Sarah Flt Lt (CRN-College-HQ-RAFYouthSTEM-SA1)" userId="a931718d-058a-4189-af63-9d5bf1eda7d7" providerId="ADAL" clId="{2CE19DBB-E374-422C-ACCB-BF8B87FAD1EF}" dt="2023-04-13T12:02:48.090" v="309" actId="20577"/>
          <ac:graphicFrameMkLst>
            <pc:docMk/>
            <pc:sldMk cId="1028780622" sldId="265"/>
            <ac:graphicFrameMk id="5" creationId="{22018CD9-513A-8062-0073-1B770F964893}"/>
          </ac:graphicFrameMkLst>
        </pc:graphicFrameChg>
      </pc:sldChg>
      <pc:sldChg chg="modSp mod modNotesTx">
        <pc:chgData name="Duffy, Sarah Flt Lt (CRN-College-HQ-RAFYouthSTEM-SA1)" userId="a931718d-058a-4189-af63-9d5bf1eda7d7" providerId="ADAL" clId="{2CE19DBB-E374-422C-ACCB-BF8B87FAD1EF}" dt="2023-04-13T12:13:18.346" v="1422" actId="6549"/>
        <pc:sldMkLst>
          <pc:docMk/>
          <pc:sldMk cId="1000809154" sldId="266"/>
        </pc:sldMkLst>
        <pc:spChg chg="mod">
          <ac:chgData name="Duffy, Sarah Flt Lt (CRN-College-HQ-RAFYouthSTEM-SA1)" userId="a931718d-058a-4189-af63-9d5bf1eda7d7" providerId="ADAL" clId="{2CE19DBB-E374-422C-ACCB-BF8B87FAD1EF}" dt="2023-04-13T11:49:20.509" v="46" actId="114"/>
          <ac:spMkLst>
            <pc:docMk/>
            <pc:sldMk cId="1000809154" sldId="266"/>
            <ac:spMk id="4" creationId="{02FFB6F2-9D6E-4ECC-BCE8-53E2C7CB2B27}"/>
          </ac:spMkLst>
        </pc:spChg>
      </pc:sldChg>
      <pc:sldChg chg="modSp mod modNotesTx">
        <pc:chgData name="Duffy, Sarah Flt Lt (CRN-College-HQ-RAFYouthSTEM-SA1)" userId="a931718d-058a-4189-af63-9d5bf1eda7d7" providerId="ADAL" clId="{2CE19DBB-E374-422C-ACCB-BF8B87FAD1EF}" dt="2023-04-13T12:13:31.761" v="1441" actId="20577"/>
        <pc:sldMkLst>
          <pc:docMk/>
          <pc:sldMk cId="1649963026" sldId="267"/>
        </pc:sldMkLst>
        <pc:spChg chg="mod">
          <ac:chgData name="Duffy, Sarah Flt Lt (CRN-College-HQ-RAFYouthSTEM-SA1)" userId="a931718d-058a-4189-af63-9d5bf1eda7d7" providerId="ADAL" clId="{2CE19DBB-E374-422C-ACCB-BF8B87FAD1EF}" dt="2023-04-13T11:49:53.956" v="47" actId="6549"/>
          <ac:spMkLst>
            <pc:docMk/>
            <pc:sldMk cId="1649963026" sldId="267"/>
            <ac:spMk id="8" creationId="{801B63E3-DBCA-4A35-9BCF-7F1B067A4CB4}"/>
          </ac:spMkLst>
        </pc:spChg>
      </pc:sldChg>
      <pc:sldChg chg="addSp delSp modSp mod modNotesTx">
        <pc:chgData name="Duffy, Sarah Flt Lt (CRN-College-HQ-RAFYouthSTEM-SA1)" userId="a931718d-058a-4189-af63-9d5bf1eda7d7" providerId="ADAL" clId="{2CE19DBB-E374-422C-ACCB-BF8B87FAD1EF}" dt="2023-04-13T12:15:58.437" v="1876" actId="20577"/>
        <pc:sldMkLst>
          <pc:docMk/>
          <pc:sldMk cId="2254332668" sldId="269"/>
        </pc:sldMkLst>
        <pc:spChg chg="add del mod">
          <ac:chgData name="Duffy, Sarah Flt Lt (CRN-College-HQ-RAFYouthSTEM-SA1)" userId="a931718d-058a-4189-af63-9d5bf1eda7d7" providerId="ADAL" clId="{2CE19DBB-E374-422C-ACCB-BF8B87FAD1EF}" dt="2023-04-13T12:06:19.544" v="499" actId="115"/>
          <ac:spMkLst>
            <pc:docMk/>
            <pc:sldMk cId="2254332668" sldId="269"/>
            <ac:spMk id="2" creationId="{00000000-0000-0000-0000-000000000000}"/>
          </ac:spMkLst>
        </pc:spChg>
        <pc:spChg chg="del">
          <ac:chgData name="Duffy, Sarah Flt Lt (CRN-College-HQ-RAFYouthSTEM-SA1)" userId="a931718d-058a-4189-af63-9d5bf1eda7d7" providerId="ADAL" clId="{2CE19DBB-E374-422C-ACCB-BF8B87FAD1EF}" dt="2023-04-13T12:04:42.394" v="477" actId="478"/>
          <ac:spMkLst>
            <pc:docMk/>
            <pc:sldMk cId="2254332668" sldId="269"/>
            <ac:spMk id="3" creationId="{00000000-0000-0000-0000-000000000000}"/>
          </ac:spMkLst>
        </pc:spChg>
        <pc:spChg chg="add del mod">
          <ac:chgData name="Duffy, Sarah Flt Lt (CRN-College-HQ-RAFYouthSTEM-SA1)" userId="a931718d-058a-4189-af63-9d5bf1eda7d7" providerId="ADAL" clId="{2CE19DBB-E374-422C-ACCB-BF8B87FAD1EF}" dt="2023-04-13T12:05:12.128" v="481" actId="478"/>
          <ac:spMkLst>
            <pc:docMk/>
            <pc:sldMk cId="2254332668" sldId="269"/>
            <ac:spMk id="7" creationId="{D590231C-EDE6-A259-A5BB-30EA415B461E}"/>
          </ac:spMkLst>
        </pc:spChg>
        <pc:spChg chg="add del mod">
          <ac:chgData name="Duffy, Sarah Flt Lt (CRN-College-HQ-RAFYouthSTEM-SA1)" userId="a931718d-058a-4189-af63-9d5bf1eda7d7" providerId="ADAL" clId="{2CE19DBB-E374-422C-ACCB-BF8B87FAD1EF}" dt="2023-04-13T12:05:05.854" v="479" actId="478"/>
          <ac:spMkLst>
            <pc:docMk/>
            <pc:sldMk cId="2254332668" sldId="269"/>
            <ac:spMk id="9" creationId="{71B7832F-332A-FC92-C647-2F705B368FFD}"/>
          </ac:spMkLst>
        </pc:spChg>
        <pc:spChg chg="del">
          <ac:chgData name="Duffy, Sarah Flt Lt (CRN-College-HQ-RAFYouthSTEM-SA1)" userId="a931718d-058a-4189-af63-9d5bf1eda7d7" providerId="ADAL" clId="{2CE19DBB-E374-422C-ACCB-BF8B87FAD1EF}" dt="2023-04-13T12:05:41.975" v="486" actId="26606"/>
          <ac:spMkLst>
            <pc:docMk/>
            <pc:sldMk cId="2254332668" sldId="269"/>
            <ac:spMk id="11" creationId="{C1DD1A8A-57D5-4A81-AD04-532B043C5611}"/>
          </ac:spMkLst>
        </pc:spChg>
        <pc:spChg chg="del">
          <ac:chgData name="Duffy, Sarah Flt Lt (CRN-College-HQ-RAFYouthSTEM-SA1)" userId="a931718d-058a-4189-af63-9d5bf1eda7d7" providerId="ADAL" clId="{2CE19DBB-E374-422C-ACCB-BF8B87FAD1EF}" dt="2023-04-13T12:05:41.975" v="486" actId="26606"/>
          <ac:spMkLst>
            <pc:docMk/>
            <pc:sldMk cId="2254332668" sldId="269"/>
            <ac:spMk id="13" creationId="{007891EC-4501-44ED-A8C8-B11B6DB767AB}"/>
          </ac:spMkLst>
        </pc:spChg>
        <pc:spChg chg="add">
          <ac:chgData name="Duffy, Sarah Flt Lt (CRN-College-HQ-RAFYouthSTEM-SA1)" userId="a931718d-058a-4189-af63-9d5bf1eda7d7" providerId="ADAL" clId="{2CE19DBB-E374-422C-ACCB-BF8B87FAD1EF}" dt="2023-04-13T12:05:41.975" v="486" actId="26606"/>
          <ac:spMkLst>
            <pc:docMk/>
            <pc:sldMk cId="2254332668" sldId="269"/>
            <ac:spMk id="18" creationId="{A8CCCB6D-5162-4AAE-A5E3-3AC55410DBCE}"/>
          </ac:spMkLst>
        </pc:spChg>
        <pc:spChg chg="add">
          <ac:chgData name="Duffy, Sarah Flt Lt (CRN-College-HQ-RAFYouthSTEM-SA1)" userId="a931718d-058a-4189-af63-9d5bf1eda7d7" providerId="ADAL" clId="{2CE19DBB-E374-422C-ACCB-BF8B87FAD1EF}" dt="2023-04-13T12:05:41.975" v="486" actId="26606"/>
          <ac:spMkLst>
            <pc:docMk/>
            <pc:sldMk cId="2254332668" sldId="269"/>
            <ac:spMk id="20" creationId="{0BCD8C04-CC7B-40EF-82EB-E9821F79BB86}"/>
          </ac:spMkLst>
        </pc:spChg>
        <pc:picChg chg="mod">
          <ac:chgData name="Duffy, Sarah Flt Lt (CRN-College-HQ-RAFYouthSTEM-SA1)" userId="a931718d-058a-4189-af63-9d5bf1eda7d7" providerId="ADAL" clId="{2CE19DBB-E374-422C-ACCB-BF8B87FAD1EF}" dt="2023-04-13T12:05:41.975" v="486" actId="26606"/>
          <ac:picMkLst>
            <pc:docMk/>
            <pc:sldMk cId="2254332668" sldId="269"/>
            <ac:picMk id="5" creationId="{00000000-0000-0000-0000-000000000000}"/>
          </ac:picMkLst>
        </pc:picChg>
        <pc:picChg chg="ord">
          <ac:chgData name="Duffy, Sarah Flt Lt (CRN-College-HQ-RAFYouthSTEM-SA1)" userId="a931718d-058a-4189-af63-9d5bf1eda7d7" providerId="ADAL" clId="{2CE19DBB-E374-422C-ACCB-BF8B87FAD1EF}" dt="2023-04-13T12:05:41.975" v="486" actId="26606"/>
          <ac:picMkLst>
            <pc:docMk/>
            <pc:sldMk cId="2254332668" sldId="269"/>
            <ac:picMk id="6" creationId="{00000000-0000-0000-0000-000000000000}"/>
          </ac:picMkLst>
        </pc:picChg>
        <pc:picChg chg="add mod">
          <ac:chgData name="Duffy, Sarah Flt Lt (CRN-College-HQ-RAFYouthSTEM-SA1)" userId="a931718d-058a-4189-af63-9d5bf1eda7d7" providerId="ADAL" clId="{2CE19DBB-E374-422C-ACCB-BF8B87FAD1EF}" dt="2023-04-13T12:05:41.975" v="486" actId="26606"/>
          <ac:picMkLst>
            <pc:docMk/>
            <pc:sldMk cId="2254332668" sldId="269"/>
            <ac:picMk id="12" creationId="{D0D41F45-DCC1-6AF2-F507-6E2D6DB14FB8}"/>
          </ac:picMkLst>
        </pc:picChg>
      </pc:sldChg>
    </pc:docChg>
  </pc:docChgLst>
  <pc:docChgLst>
    <pc:chgData name="Duffy, Sarah Flt Lt (CRN-College-HQ-RAFYouthSTEM-SA1)" userId="a931718d-058a-4189-af63-9d5bf1eda7d7" providerId="ADAL" clId="{26DFA473-6551-4B63-977B-B1F1E2A57F34}"/>
    <pc:docChg chg="undo custSel delSld modSld">
      <pc:chgData name="Duffy, Sarah Flt Lt (CRN-College-HQ-RAFYouthSTEM-SA1)" userId="a931718d-058a-4189-af63-9d5bf1eda7d7" providerId="ADAL" clId="{26DFA473-6551-4B63-977B-B1F1E2A57F34}" dt="2023-02-21T17:14:42.955" v="760" actId="20577"/>
      <pc:docMkLst>
        <pc:docMk/>
      </pc:docMkLst>
      <pc:sldChg chg="addSp modSp mod">
        <pc:chgData name="Duffy, Sarah Flt Lt (CRN-College-HQ-RAFYouthSTEM-SA1)" userId="a931718d-058a-4189-af63-9d5bf1eda7d7" providerId="ADAL" clId="{26DFA473-6551-4B63-977B-B1F1E2A57F34}" dt="2023-01-22T18:43:35.115" v="77" actId="962"/>
        <pc:sldMkLst>
          <pc:docMk/>
          <pc:sldMk cId="1945641743" sldId="256"/>
        </pc:sldMkLst>
        <pc:picChg chg="add mod">
          <ac:chgData name="Duffy, Sarah Flt Lt (CRN-College-HQ-RAFYouthSTEM-SA1)" userId="a931718d-058a-4189-af63-9d5bf1eda7d7" providerId="ADAL" clId="{26DFA473-6551-4B63-977B-B1F1E2A57F34}" dt="2023-01-22T18:43:35.115" v="77" actId="962"/>
          <ac:picMkLst>
            <pc:docMk/>
            <pc:sldMk cId="1945641743" sldId="256"/>
            <ac:picMk id="7" creationId="{BA6A48DC-DC85-45BC-8B22-3CB67050E26C}"/>
          </ac:picMkLst>
        </pc:picChg>
      </pc:sldChg>
      <pc:sldChg chg="modSp mod">
        <pc:chgData name="Duffy, Sarah Flt Lt (CRN-College-HQ-RAFYouthSTEM-SA1)" userId="a931718d-058a-4189-af63-9d5bf1eda7d7" providerId="ADAL" clId="{26DFA473-6551-4B63-977B-B1F1E2A57F34}" dt="2023-01-22T18:44:42.892" v="121" actId="20577"/>
        <pc:sldMkLst>
          <pc:docMk/>
          <pc:sldMk cId="2862280977" sldId="258"/>
        </pc:sldMkLst>
        <pc:spChg chg="mod">
          <ac:chgData name="Duffy, Sarah Flt Lt (CRN-College-HQ-RAFYouthSTEM-SA1)" userId="a931718d-058a-4189-af63-9d5bf1eda7d7" providerId="ADAL" clId="{26DFA473-6551-4B63-977B-B1F1E2A57F34}" dt="2023-01-22T18:44:42.892" v="121" actId="20577"/>
          <ac:spMkLst>
            <pc:docMk/>
            <pc:sldMk cId="2862280977" sldId="258"/>
            <ac:spMk id="10" creationId="{DF8AF691-39BD-441B-88FE-BC90048F5471}"/>
          </ac:spMkLst>
        </pc:spChg>
      </pc:sldChg>
      <pc:sldChg chg="modSp mod modNotesTx">
        <pc:chgData name="Duffy, Sarah Flt Lt (CRN-College-HQ-RAFYouthSTEM-SA1)" userId="a931718d-058a-4189-af63-9d5bf1eda7d7" providerId="ADAL" clId="{26DFA473-6551-4B63-977B-B1F1E2A57F34}" dt="2023-02-21T17:07:53.798" v="641" actId="313"/>
        <pc:sldMkLst>
          <pc:docMk/>
          <pc:sldMk cId="47166704" sldId="262"/>
        </pc:sldMkLst>
        <pc:spChg chg="mod">
          <ac:chgData name="Duffy, Sarah Flt Lt (CRN-College-HQ-RAFYouthSTEM-SA1)" userId="a931718d-058a-4189-af63-9d5bf1eda7d7" providerId="ADAL" clId="{26DFA473-6551-4B63-977B-B1F1E2A57F34}" dt="2023-02-21T17:07:35.609" v="640" actId="403"/>
          <ac:spMkLst>
            <pc:docMk/>
            <pc:sldMk cId="47166704" sldId="262"/>
            <ac:spMk id="2" creationId="{865CCF43-7E1E-404C-A88E-3A9BE24E1344}"/>
          </ac:spMkLst>
        </pc:spChg>
        <pc:spChg chg="mod">
          <ac:chgData name="Duffy, Sarah Flt Lt (CRN-College-HQ-RAFYouthSTEM-SA1)" userId="a931718d-058a-4189-af63-9d5bf1eda7d7" providerId="ADAL" clId="{26DFA473-6551-4B63-977B-B1F1E2A57F34}" dt="2023-02-21T17:07:19.609" v="638" actId="404"/>
          <ac:spMkLst>
            <pc:docMk/>
            <pc:sldMk cId="47166704" sldId="262"/>
            <ac:spMk id="8" creationId="{0366E529-7A3F-4E73-AFD2-B1EB4CBDDB27}"/>
          </ac:spMkLst>
        </pc:spChg>
        <pc:spChg chg="mod">
          <ac:chgData name="Duffy, Sarah Flt Lt (CRN-College-HQ-RAFYouthSTEM-SA1)" userId="a931718d-058a-4189-af63-9d5bf1eda7d7" providerId="ADAL" clId="{26DFA473-6551-4B63-977B-B1F1E2A57F34}" dt="2023-02-21T17:07:53.798" v="641" actId="313"/>
          <ac:spMkLst>
            <pc:docMk/>
            <pc:sldMk cId="47166704" sldId="262"/>
            <ac:spMk id="10" creationId="{DF8AF691-39BD-441B-88FE-BC90048F5471}"/>
          </ac:spMkLst>
        </pc:spChg>
      </pc:sldChg>
      <pc:sldChg chg="modSp">
        <pc:chgData name="Duffy, Sarah Flt Lt (CRN-College-HQ-RAFYouthSTEM-SA1)" userId="a931718d-058a-4189-af63-9d5bf1eda7d7" providerId="ADAL" clId="{26DFA473-6551-4B63-977B-B1F1E2A57F34}" dt="2023-01-11T13:16:43.129" v="72" actId="20577"/>
        <pc:sldMkLst>
          <pc:docMk/>
          <pc:sldMk cId="1028780622" sldId="265"/>
        </pc:sldMkLst>
        <pc:graphicFrameChg chg="mod">
          <ac:chgData name="Duffy, Sarah Flt Lt (CRN-College-HQ-RAFYouthSTEM-SA1)" userId="a931718d-058a-4189-af63-9d5bf1eda7d7" providerId="ADAL" clId="{26DFA473-6551-4B63-977B-B1F1E2A57F34}" dt="2023-01-11T13:16:43.129" v="72" actId="20577"/>
          <ac:graphicFrameMkLst>
            <pc:docMk/>
            <pc:sldMk cId="1028780622" sldId="265"/>
            <ac:graphicFrameMk id="5" creationId="{22018CD9-513A-8062-0073-1B770F964893}"/>
          </ac:graphicFrameMkLst>
        </pc:graphicFrameChg>
      </pc:sldChg>
      <pc:sldChg chg="modSp mod modNotesTx">
        <pc:chgData name="Duffy, Sarah Flt Lt (CRN-College-HQ-RAFYouthSTEM-SA1)" userId="a931718d-058a-4189-af63-9d5bf1eda7d7" providerId="ADAL" clId="{26DFA473-6551-4B63-977B-B1F1E2A57F34}" dt="2023-02-21T17:14:42.955" v="760" actId="20577"/>
        <pc:sldMkLst>
          <pc:docMk/>
          <pc:sldMk cId="1000809154" sldId="266"/>
        </pc:sldMkLst>
        <pc:spChg chg="mod">
          <ac:chgData name="Duffy, Sarah Flt Lt (CRN-College-HQ-RAFYouthSTEM-SA1)" userId="a931718d-058a-4189-af63-9d5bf1eda7d7" providerId="ADAL" clId="{26DFA473-6551-4B63-977B-B1F1E2A57F34}" dt="2023-02-21T17:12:40.532" v="684" actId="20577"/>
          <ac:spMkLst>
            <pc:docMk/>
            <pc:sldMk cId="1000809154" sldId="266"/>
            <ac:spMk id="4" creationId="{02FFB6F2-9D6E-4ECC-BCE8-53E2C7CB2B27}"/>
          </ac:spMkLst>
        </pc:spChg>
        <pc:spChg chg="mod">
          <ac:chgData name="Duffy, Sarah Flt Lt (CRN-College-HQ-RAFYouthSTEM-SA1)" userId="a931718d-058a-4189-af63-9d5bf1eda7d7" providerId="ADAL" clId="{26DFA473-6551-4B63-977B-B1F1E2A57F34}" dt="2023-02-21T16:08:11.342" v="379" actId="1076"/>
          <ac:spMkLst>
            <pc:docMk/>
            <pc:sldMk cId="1000809154" sldId="266"/>
            <ac:spMk id="8" creationId="{801B63E3-DBCA-4A35-9BCF-7F1B067A4CB4}"/>
          </ac:spMkLst>
        </pc:spChg>
      </pc:sldChg>
      <pc:sldChg chg="del">
        <pc:chgData name="Duffy, Sarah Flt Lt (CRN-College-HQ-RAFYouthSTEM-SA1)" userId="a931718d-058a-4189-af63-9d5bf1eda7d7" providerId="ADAL" clId="{26DFA473-6551-4B63-977B-B1F1E2A57F34}" dt="2023-02-14T14:28:55.983" v="305" actId="2696"/>
        <pc:sldMkLst>
          <pc:docMk/>
          <pc:sldMk cId="1312105279" sldId="268"/>
        </pc:sldMkLst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svg"/><Relationship Id="rId1" Type="http://schemas.openxmlformats.org/officeDocument/2006/relationships/image" Target="../media/image13.png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16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svg"/><Relationship Id="rId1" Type="http://schemas.openxmlformats.org/officeDocument/2006/relationships/image" Target="../media/image13.png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16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B483E31-8D10-44D5-81E6-187E5AB60CFD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45DD8E85-4054-4C86-BE01-8DD0B709342E}">
      <dgm:prSet/>
      <dgm:spPr/>
      <dgm:t>
        <a:bodyPr/>
        <a:lstStyle/>
        <a:p>
          <a:pPr>
            <a:lnSpc>
              <a:spcPct val="100000"/>
            </a:lnSpc>
          </a:pPr>
          <a:r>
            <a:rPr lang="en-GB"/>
            <a:t>How do we make the test fair?</a:t>
          </a:r>
        </a:p>
        <a:p>
          <a:pPr>
            <a:lnSpc>
              <a:spcPct val="100000"/>
            </a:lnSpc>
          </a:pPr>
          <a:r>
            <a:rPr lang="en-GB" i="1"/>
            <a:t>What can we measure?</a:t>
          </a:r>
          <a:endParaRPr lang="en-US" i="1"/>
        </a:p>
      </dgm:t>
    </dgm:pt>
    <dgm:pt modelId="{60562189-983E-4B5D-8D39-AAE18CFE4040}" type="parTrans" cxnId="{5172F8E2-A023-4AB1-AEFE-D0C514517F90}">
      <dgm:prSet/>
      <dgm:spPr/>
      <dgm:t>
        <a:bodyPr/>
        <a:lstStyle/>
        <a:p>
          <a:endParaRPr lang="en-US"/>
        </a:p>
      </dgm:t>
    </dgm:pt>
    <dgm:pt modelId="{5A766877-0F48-4577-BCC5-97C27DDEBC12}" type="sibTrans" cxnId="{5172F8E2-A023-4AB1-AEFE-D0C514517F90}">
      <dgm:prSet/>
      <dgm:spPr/>
      <dgm:t>
        <a:bodyPr/>
        <a:lstStyle/>
        <a:p>
          <a:endParaRPr lang="en-US"/>
        </a:p>
      </dgm:t>
    </dgm:pt>
    <dgm:pt modelId="{613006B5-C337-47E8-AC98-F783A53F7BCC}">
      <dgm:prSet/>
      <dgm:spPr/>
      <dgm:t>
        <a:bodyPr/>
        <a:lstStyle/>
        <a:p>
          <a:pPr>
            <a:lnSpc>
              <a:spcPct val="100000"/>
            </a:lnSpc>
          </a:pPr>
          <a:r>
            <a:rPr lang="en-GB" dirty="0"/>
            <a:t>  What happens if we change the PSI ?</a:t>
          </a:r>
        </a:p>
        <a:p>
          <a:pPr>
            <a:lnSpc>
              <a:spcPct val="100000"/>
            </a:lnSpc>
          </a:pPr>
          <a:r>
            <a:rPr lang="en-US" i="1" dirty="0"/>
            <a:t>   Predict</a:t>
          </a:r>
        </a:p>
      </dgm:t>
    </dgm:pt>
    <dgm:pt modelId="{6B09E1C0-4F43-4F6B-9DED-DE22E82F6DA6}" type="parTrans" cxnId="{66163D36-6EA5-46BD-B065-3970D03CE9A3}">
      <dgm:prSet/>
      <dgm:spPr/>
      <dgm:t>
        <a:bodyPr/>
        <a:lstStyle/>
        <a:p>
          <a:endParaRPr lang="en-US"/>
        </a:p>
      </dgm:t>
    </dgm:pt>
    <dgm:pt modelId="{7B09E527-DF9D-47A4-AE98-32CF8F496DE5}" type="sibTrans" cxnId="{66163D36-6EA5-46BD-B065-3970D03CE9A3}">
      <dgm:prSet/>
      <dgm:spPr/>
      <dgm:t>
        <a:bodyPr/>
        <a:lstStyle/>
        <a:p>
          <a:endParaRPr lang="en-US"/>
        </a:p>
      </dgm:t>
    </dgm:pt>
    <dgm:pt modelId="{439FB243-85AB-4275-B75F-474D337C62B4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59672F62-B11E-44EB-BEA9-893F4936F779}" type="parTrans" cxnId="{68BEA929-C2E7-4249-A649-AC138112B099}">
      <dgm:prSet/>
      <dgm:spPr/>
      <dgm:t>
        <a:bodyPr/>
        <a:lstStyle/>
        <a:p>
          <a:endParaRPr lang="en-US"/>
        </a:p>
      </dgm:t>
    </dgm:pt>
    <dgm:pt modelId="{EAABE785-E376-4906-989A-32AA0D13AD60}" type="sibTrans" cxnId="{68BEA929-C2E7-4249-A649-AC138112B099}">
      <dgm:prSet/>
      <dgm:spPr/>
      <dgm:t>
        <a:bodyPr/>
        <a:lstStyle/>
        <a:p>
          <a:endParaRPr lang="en-US"/>
        </a:p>
      </dgm:t>
    </dgm:pt>
    <dgm:pt modelId="{A8F32374-0A13-4386-9381-3F62754F375F}">
      <dgm:prSet/>
      <dgm:spPr/>
      <dgm:t>
        <a:bodyPr/>
        <a:lstStyle/>
        <a:p>
          <a:pPr>
            <a:lnSpc>
              <a:spcPct val="100000"/>
            </a:lnSpc>
          </a:pPr>
          <a:r>
            <a:rPr lang="en-GB" dirty="0"/>
            <a:t>What happens if we change the  launch angle?</a:t>
          </a:r>
        </a:p>
        <a:p>
          <a:pPr>
            <a:lnSpc>
              <a:spcPct val="100000"/>
            </a:lnSpc>
          </a:pPr>
          <a:r>
            <a:rPr lang="en-GB" i="1" dirty="0"/>
            <a:t>Predict</a:t>
          </a:r>
          <a:endParaRPr lang="en-US" i="1" dirty="0"/>
        </a:p>
      </dgm:t>
    </dgm:pt>
    <dgm:pt modelId="{138D3A36-8340-43CD-A2D1-C70499C2B6C5}" type="parTrans" cxnId="{AD1905CE-82F5-41F6-9D33-836577C26641}">
      <dgm:prSet/>
      <dgm:spPr/>
      <dgm:t>
        <a:bodyPr/>
        <a:lstStyle/>
        <a:p>
          <a:endParaRPr lang="en-US"/>
        </a:p>
      </dgm:t>
    </dgm:pt>
    <dgm:pt modelId="{CCAF40F7-6878-4CD3-AAFE-0FA36890745E}" type="sibTrans" cxnId="{AD1905CE-82F5-41F6-9D33-836577C26641}">
      <dgm:prSet/>
      <dgm:spPr/>
      <dgm:t>
        <a:bodyPr/>
        <a:lstStyle/>
        <a:p>
          <a:endParaRPr lang="en-US"/>
        </a:p>
      </dgm:t>
    </dgm:pt>
    <dgm:pt modelId="{CCB78735-0412-4F8E-8B77-C29047F49E63}" type="pres">
      <dgm:prSet presAssocID="{EB483E31-8D10-44D5-81E6-187E5AB60CFD}" presName="root" presStyleCnt="0">
        <dgm:presLayoutVars>
          <dgm:dir/>
          <dgm:resizeHandles val="exact"/>
        </dgm:presLayoutVars>
      </dgm:prSet>
      <dgm:spPr/>
    </dgm:pt>
    <dgm:pt modelId="{F25E0659-EDD6-41C1-9B0F-FDCD546C2916}" type="pres">
      <dgm:prSet presAssocID="{45DD8E85-4054-4C86-BE01-8DD0B709342E}" presName="compNode" presStyleCnt="0"/>
      <dgm:spPr/>
    </dgm:pt>
    <dgm:pt modelId="{F5BD0832-EA41-4F71-B527-8764DF65042E}" type="pres">
      <dgm:prSet presAssocID="{45DD8E85-4054-4C86-BE01-8DD0B709342E}" presName="bgRect" presStyleLbl="bgShp" presStyleIdx="0" presStyleCnt="3"/>
      <dgm:spPr/>
    </dgm:pt>
    <dgm:pt modelId="{06227F82-BB22-4487-89E2-B4FEBC3023BE}" type="pres">
      <dgm:prSet presAssocID="{45DD8E85-4054-4C86-BE01-8DD0B709342E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est tubes"/>
        </a:ext>
      </dgm:extLst>
    </dgm:pt>
    <dgm:pt modelId="{EFE88F3B-7E7D-49A7-9148-668C8ED0FA4F}" type="pres">
      <dgm:prSet presAssocID="{45DD8E85-4054-4C86-BE01-8DD0B709342E}" presName="spaceRect" presStyleCnt="0"/>
      <dgm:spPr/>
    </dgm:pt>
    <dgm:pt modelId="{F12AE061-1A8B-4592-9239-6A22576A5B30}" type="pres">
      <dgm:prSet presAssocID="{45DD8E85-4054-4C86-BE01-8DD0B709342E}" presName="parTx" presStyleLbl="revTx" presStyleIdx="0" presStyleCnt="4">
        <dgm:presLayoutVars>
          <dgm:chMax val="0"/>
          <dgm:chPref val="0"/>
        </dgm:presLayoutVars>
      </dgm:prSet>
      <dgm:spPr/>
    </dgm:pt>
    <dgm:pt modelId="{67B9DE55-50BC-43E9-90A0-492ACE59B2BD}" type="pres">
      <dgm:prSet presAssocID="{5A766877-0F48-4577-BCC5-97C27DDEBC12}" presName="sibTrans" presStyleCnt="0"/>
      <dgm:spPr/>
    </dgm:pt>
    <dgm:pt modelId="{BF6CAE7A-1E83-45F4-B559-ECA35B65FA46}" type="pres">
      <dgm:prSet presAssocID="{613006B5-C337-47E8-AC98-F783A53F7BCC}" presName="compNode" presStyleCnt="0"/>
      <dgm:spPr/>
    </dgm:pt>
    <dgm:pt modelId="{38C13D28-AC96-4479-B0A3-B4991695C7DA}" type="pres">
      <dgm:prSet presAssocID="{613006B5-C337-47E8-AC98-F783A53F7BCC}" presName="bgRect" presStyleLbl="bgShp" presStyleIdx="1" presStyleCnt="3"/>
      <dgm:spPr/>
    </dgm:pt>
    <dgm:pt modelId="{CB7A2C00-76F2-4037-9158-49D8146D5E2F}" type="pres">
      <dgm:prSet presAssocID="{613006B5-C337-47E8-AC98-F783A53F7BCC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Ruler"/>
        </a:ext>
      </dgm:extLst>
    </dgm:pt>
    <dgm:pt modelId="{792804B9-0DC3-43FA-A2AF-E43FDC438ACE}" type="pres">
      <dgm:prSet presAssocID="{613006B5-C337-47E8-AC98-F783A53F7BCC}" presName="spaceRect" presStyleCnt="0"/>
      <dgm:spPr/>
    </dgm:pt>
    <dgm:pt modelId="{DD607C46-AB55-497F-9A1A-B66D702EE35E}" type="pres">
      <dgm:prSet presAssocID="{613006B5-C337-47E8-AC98-F783A53F7BCC}" presName="parTx" presStyleLbl="revTx" presStyleIdx="1" presStyleCnt="4" custScaleX="150879" custLinFactNeighborX="21948" custLinFactNeighborY="1594">
        <dgm:presLayoutVars>
          <dgm:chMax val="0"/>
          <dgm:chPref val="0"/>
        </dgm:presLayoutVars>
      </dgm:prSet>
      <dgm:spPr/>
    </dgm:pt>
    <dgm:pt modelId="{FAC82FEB-6EFB-49D7-89A4-D00823B682D9}" type="pres">
      <dgm:prSet presAssocID="{613006B5-C337-47E8-AC98-F783A53F7BCC}" presName="desTx" presStyleLbl="revTx" presStyleIdx="2" presStyleCnt="4">
        <dgm:presLayoutVars/>
      </dgm:prSet>
      <dgm:spPr/>
    </dgm:pt>
    <dgm:pt modelId="{A1F4D2D4-043B-4563-A666-48B688C2BE08}" type="pres">
      <dgm:prSet presAssocID="{7B09E527-DF9D-47A4-AE98-32CF8F496DE5}" presName="sibTrans" presStyleCnt="0"/>
      <dgm:spPr/>
    </dgm:pt>
    <dgm:pt modelId="{81634F4A-F6AA-42B7-8FE5-9DD67D4F4CC3}" type="pres">
      <dgm:prSet presAssocID="{A8F32374-0A13-4386-9381-3F62754F375F}" presName="compNode" presStyleCnt="0"/>
      <dgm:spPr/>
    </dgm:pt>
    <dgm:pt modelId="{F8135567-F422-442A-9813-8273F0235436}" type="pres">
      <dgm:prSet presAssocID="{A8F32374-0A13-4386-9381-3F62754F375F}" presName="bgRect" presStyleLbl="bgShp" presStyleIdx="2" presStyleCnt="3"/>
      <dgm:spPr/>
    </dgm:pt>
    <dgm:pt modelId="{94C34F35-44A4-4C3E-8BD2-93E59B90B686}" type="pres">
      <dgm:prSet presAssocID="{A8F32374-0A13-4386-9381-3F62754F375F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Explosion"/>
        </a:ext>
      </dgm:extLst>
    </dgm:pt>
    <dgm:pt modelId="{CCE9587B-E2C1-41A6-9FA4-A154EF8F2CFF}" type="pres">
      <dgm:prSet presAssocID="{A8F32374-0A13-4386-9381-3F62754F375F}" presName="spaceRect" presStyleCnt="0"/>
      <dgm:spPr/>
    </dgm:pt>
    <dgm:pt modelId="{DCF76462-8EE3-4AFB-97E1-A50E74652D26}" type="pres">
      <dgm:prSet presAssocID="{A8F32374-0A13-4386-9381-3F62754F375F}" presName="parTx" presStyleLbl="revTx" presStyleIdx="3" presStyleCnt="4">
        <dgm:presLayoutVars>
          <dgm:chMax val="0"/>
          <dgm:chPref val="0"/>
        </dgm:presLayoutVars>
      </dgm:prSet>
      <dgm:spPr/>
    </dgm:pt>
  </dgm:ptLst>
  <dgm:cxnLst>
    <dgm:cxn modelId="{8C2FF011-A91E-43AD-81A3-3AB1171ECD2B}" type="presOf" srcId="{45DD8E85-4054-4C86-BE01-8DD0B709342E}" destId="{F12AE061-1A8B-4592-9239-6A22576A5B30}" srcOrd="0" destOrd="0" presId="urn:microsoft.com/office/officeart/2018/2/layout/IconVerticalSolidList"/>
    <dgm:cxn modelId="{68BEA929-C2E7-4249-A649-AC138112B099}" srcId="{613006B5-C337-47E8-AC98-F783A53F7BCC}" destId="{439FB243-85AB-4275-B75F-474D337C62B4}" srcOrd="0" destOrd="0" parTransId="{59672F62-B11E-44EB-BEA9-893F4936F779}" sibTransId="{EAABE785-E376-4906-989A-32AA0D13AD60}"/>
    <dgm:cxn modelId="{091B062F-F6D5-4875-BE64-801AC3B4927C}" type="presOf" srcId="{EB483E31-8D10-44D5-81E6-187E5AB60CFD}" destId="{CCB78735-0412-4F8E-8B77-C29047F49E63}" srcOrd="0" destOrd="0" presId="urn:microsoft.com/office/officeart/2018/2/layout/IconVerticalSolidList"/>
    <dgm:cxn modelId="{66163D36-6EA5-46BD-B065-3970D03CE9A3}" srcId="{EB483E31-8D10-44D5-81E6-187E5AB60CFD}" destId="{613006B5-C337-47E8-AC98-F783A53F7BCC}" srcOrd="1" destOrd="0" parTransId="{6B09E1C0-4F43-4F6B-9DED-DE22E82F6DA6}" sibTransId="{7B09E527-DF9D-47A4-AE98-32CF8F496DE5}"/>
    <dgm:cxn modelId="{7D7AA74A-E5A0-41C7-A0AC-2CBAE99A147F}" type="presOf" srcId="{613006B5-C337-47E8-AC98-F783A53F7BCC}" destId="{DD607C46-AB55-497F-9A1A-B66D702EE35E}" srcOrd="0" destOrd="0" presId="urn:microsoft.com/office/officeart/2018/2/layout/IconVerticalSolidList"/>
    <dgm:cxn modelId="{E802E08A-E2D6-4EC6-84C3-69A6823A3598}" type="presOf" srcId="{439FB243-85AB-4275-B75F-474D337C62B4}" destId="{FAC82FEB-6EFB-49D7-89A4-D00823B682D9}" srcOrd="0" destOrd="0" presId="urn:microsoft.com/office/officeart/2018/2/layout/IconVerticalSolidList"/>
    <dgm:cxn modelId="{AD1905CE-82F5-41F6-9D33-836577C26641}" srcId="{EB483E31-8D10-44D5-81E6-187E5AB60CFD}" destId="{A8F32374-0A13-4386-9381-3F62754F375F}" srcOrd="2" destOrd="0" parTransId="{138D3A36-8340-43CD-A2D1-C70499C2B6C5}" sibTransId="{CCAF40F7-6878-4CD3-AAFE-0FA36890745E}"/>
    <dgm:cxn modelId="{265719D7-CF7D-4A46-8E91-490A3012A534}" type="presOf" srcId="{A8F32374-0A13-4386-9381-3F62754F375F}" destId="{DCF76462-8EE3-4AFB-97E1-A50E74652D26}" srcOrd="0" destOrd="0" presId="urn:microsoft.com/office/officeart/2018/2/layout/IconVerticalSolidList"/>
    <dgm:cxn modelId="{5172F8E2-A023-4AB1-AEFE-D0C514517F90}" srcId="{EB483E31-8D10-44D5-81E6-187E5AB60CFD}" destId="{45DD8E85-4054-4C86-BE01-8DD0B709342E}" srcOrd="0" destOrd="0" parTransId="{60562189-983E-4B5D-8D39-AAE18CFE4040}" sibTransId="{5A766877-0F48-4577-BCC5-97C27DDEBC12}"/>
    <dgm:cxn modelId="{E8843C81-B5DB-4242-93B9-F3961F179B2A}" type="presParOf" srcId="{CCB78735-0412-4F8E-8B77-C29047F49E63}" destId="{F25E0659-EDD6-41C1-9B0F-FDCD546C2916}" srcOrd="0" destOrd="0" presId="urn:microsoft.com/office/officeart/2018/2/layout/IconVerticalSolidList"/>
    <dgm:cxn modelId="{FFD9D1FA-8BA0-4C5E-8B0C-88B116854DBE}" type="presParOf" srcId="{F25E0659-EDD6-41C1-9B0F-FDCD546C2916}" destId="{F5BD0832-EA41-4F71-B527-8764DF65042E}" srcOrd="0" destOrd="0" presId="urn:microsoft.com/office/officeart/2018/2/layout/IconVerticalSolidList"/>
    <dgm:cxn modelId="{6F739C63-D90D-4B11-BF3E-B10561F8261C}" type="presParOf" srcId="{F25E0659-EDD6-41C1-9B0F-FDCD546C2916}" destId="{06227F82-BB22-4487-89E2-B4FEBC3023BE}" srcOrd="1" destOrd="0" presId="urn:microsoft.com/office/officeart/2018/2/layout/IconVerticalSolidList"/>
    <dgm:cxn modelId="{5D2D74F8-BD13-475B-ADD3-B8EB5E6972E1}" type="presParOf" srcId="{F25E0659-EDD6-41C1-9B0F-FDCD546C2916}" destId="{EFE88F3B-7E7D-49A7-9148-668C8ED0FA4F}" srcOrd="2" destOrd="0" presId="urn:microsoft.com/office/officeart/2018/2/layout/IconVerticalSolidList"/>
    <dgm:cxn modelId="{20F66955-F029-4218-B9FF-01C095019EE1}" type="presParOf" srcId="{F25E0659-EDD6-41C1-9B0F-FDCD546C2916}" destId="{F12AE061-1A8B-4592-9239-6A22576A5B30}" srcOrd="3" destOrd="0" presId="urn:microsoft.com/office/officeart/2018/2/layout/IconVerticalSolidList"/>
    <dgm:cxn modelId="{D3C28685-A2AF-44F4-B64F-55F6873B2A5E}" type="presParOf" srcId="{CCB78735-0412-4F8E-8B77-C29047F49E63}" destId="{67B9DE55-50BC-43E9-90A0-492ACE59B2BD}" srcOrd="1" destOrd="0" presId="urn:microsoft.com/office/officeart/2018/2/layout/IconVerticalSolidList"/>
    <dgm:cxn modelId="{187435A2-1FC3-43C7-BB5B-CC609002FFDC}" type="presParOf" srcId="{CCB78735-0412-4F8E-8B77-C29047F49E63}" destId="{BF6CAE7A-1E83-45F4-B559-ECA35B65FA46}" srcOrd="2" destOrd="0" presId="urn:microsoft.com/office/officeart/2018/2/layout/IconVerticalSolidList"/>
    <dgm:cxn modelId="{FB3C106D-9493-4F7E-A491-077B0F8DE9B4}" type="presParOf" srcId="{BF6CAE7A-1E83-45F4-B559-ECA35B65FA46}" destId="{38C13D28-AC96-4479-B0A3-B4991695C7DA}" srcOrd="0" destOrd="0" presId="urn:microsoft.com/office/officeart/2018/2/layout/IconVerticalSolidList"/>
    <dgm:cxn modelId="{4B111D6F-9158-4D9E-8847-02A55EE8461A}" type="presParOf" srcId="{BF6CAE7A-1E83-45F4-B559-ECA35B65FA46}" destId="{CB7A2C00-76F2-4037-9158-49D8146D5E2F}" srcOrd="1" destOrd="0" presId="urn:microsoft.com/office/officeart/2018/2/layout/IconVerticalSolidList"/>
    <dgm:cxn modelId="{67039600-335E-4058-B5A6-042BBA869C8B}" type="presParOf" srcId="{BF6CAE7A-1E83-45F4-B559-ECA35B65FA46}" destId="{792804B9-0DC3-43FA-A2AF-E43FDC438ACE}" srcOrd="2" destOrd="0" presId="urn:microsoft.com/office/officeart/2018/2/layout/IconVerticalSolidList"/>
    <dgm:cxn modelId="{11AFA8F7-D249-42A8-8E65-E68C96B32586}" type="presParOf" srcId="{BF6CAE7A-1E83-45F4-B559-ECA35B65FA46}" destId="{DD607C46-AB55-497F-9A1A-B66D702EE35E}" srcOrd="3" destOrd="0" presId="urn:microsoft.com/office/officeart/2018/2/layout/IconVerticalSolidList"/>
    <dgm:cxn modelId="{0F333BDA-4716-4C68-8974-A47F77EF7E1C}" type="presParOf" srcId="{BF6CAE7A-1E83-45F4-B559-ECA35B65FA46}" destId="{FAC82FEB-6EFB-49D7-89A4-D00823B682D9}" srcOrd="4" destOrd="0" presId="urn:microsoft.com/office/officeart/2018/2/layout/IconVerticalSolidList"/>
    <dgm:cxn modelId="{C387E7CB-D39D-419D-B3FC-0DE6220424B1}" type="presParOf" srcId="{CCB78735-0412-4F8E-8B77-C29047F49E63}" destId="{A1F4D2D4-043B-4563-A666-48B688C2BE08}" srcOrd="3" destOrd="0" presId="urn:microsoft.com/office/officeart/2018/2/layout/IconVerticalSolidList"/>
    <dgm:cxn modelId="{503F662D-8608-4312-8F44-56E1920628DE}" type="presParOf" srcId="{CCB78735-0412-4F8E-8B77-C29047F49E63}" destId="{81634F4A-F6AA-42B7-8FE5-9DD67D4F4CC3}" srcOrd="4" destOrd="0" presId="urn:microsoft.com/office/officeart/2018/2/layout/IconVerticalSolidList"/>
    <dgm:cxn modelId="{81A15F9A-29CD-42C6-BD57-C15EB5A85482}" type="presParOf" srcId="{81634F4A-F6AA-42B7-8FE5-9DD67D4F4CC3}" destId="{F8135567-F422-442A-9813-8273F0235436}" srcOrd="0" destOrd="0" presId="urn:microsoft.com/office/officeart/2018/2/layout/IconVerticalSolidList"/>
    <dgm:cxn modelId="{9EC13187-2522-4E7B-8919-FA5A7265B74D}" type="presParOf" srcId="{81634F4A-F6AA-42B7-8FE5-9DD67D4F4CC3}" destId="{94C34F35-44A4-4C3E-8BD2-93E59B90B686}" srcOrd="1" destOrd="0" presId="urn:microsoft.com/office/officeart/2018/2/layout/IconVerticalSolidList"/>
    <dgm:cxn modelId="{38FBD370-6FDC-4BB3-98F2-EAA79B8DD157}" type="presParOf" srcId="{81634F4A-F6AA-42B7-8FE5-9DD67D4F4CC3}" destId="{CCE9587B-E2C1-41A6-9FA4-A154EF8F2CFF}" srcOrd="2" destOrd="0" presId="urn:microsoft.com/office/officeart/2018/2/layout/IconVerticalSolidList"/>
    <dgm:cxn modelId="{2FC0D837-5F40-401A-A4D9-FBE7F3F6297D}" type="presParOf" srcId="{81634F4A-F6AA-42B7-8FE5-9DD67D4F4CC3}" destId="{DCF76462-8EE3-4AFB-97E1-A50E74652D26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8280B00-8013-4E82-9B16-5AC71564D363}" type="doc">
      <dgm:prSet loTypeId="urn:microsoft.com/office/officeart/2005/8/layout/hProcess9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5A5E7A79-9CAF-40DD-9144-48D9CBAC55B9}">
      <dgm:prSet/>
      <dgm:spPr/>
      <dgm:t>
        <a:bodyPr/>
        <a:lstStyle/>
        <a:p>
          <a:r>
            <a:rPr lang="en-GB" dirty="0"/>
            <a:t>We will choose a rocket to test</a:t>
          </a:r>
          <a:endParaRPr lang="en-US" dirty="0"/>
        </a:p>
      </dgm:t>
    </dgm:pt>
    <dgm:pt modelId="{0BC1DC2D-3A36-4AE7-B763-356DFF8A48DB}" type="parTrans" cxnId="{82CD5076-58AC-43D0-9FE4-18C03C1DFEC2}">
      <dgm:prSet/>
      <dgm:spPr/>
      <dgm:t>
        <a:bodyPr/>
        <a:lstStyle/>
        <a:p>
          <a:endParaRPr lang="en-US"/>
        </a:p>
      </dgm:t>
    </dgm:pt>
    <dgm:pt modelId="{44B0B2B1-25F5-461F-B89B-1ABFD1D9018D}" type="sibTrans" cxnId="{82CD5076-58AC-43D0-9FE4-18C03C1DFEC2}">
      <dgm:prSet/>
      <dgm:spPr/>
      <dgm:t>
        <a:bodyPr/>
        <a:lstStyle/>
        <a:p>
          <a:endParaRPr lang="en-US"/>
        </a:p>
      </dgm:t>
    </dgm:pt>
    <dgm:pt modelId="{F805AD73-4551-4074-B830-B1923DBB1CA9}">
      <dgm:prSet/>
      <dgm:spPr/>
      <dgm:t>
        <a:bodyPr/>
        <a:lstStyle/>
        <a:p>
          <a:r>
            <a:rPr lang="en-GB" dirty="0"/>
            <a:t>We will keep the PSI to 10</a:t>
          </a:r>
          <a:endParaRPr lang="en-US" dirty="0"/>
        </a:p>
      </dgm:t>
    </dgm:pt>
    <dgm:pt modelId="{18B228FD-97A7-4927-83EA-DC35C58C4F3E}" type="parTrans" cxnId="{7F2FD0FF-D3B4-444F-BB7B-F43C16F66214}">
      <dgm:prSet/>
      <dgm:spPr/>
      <dgm:t>
        <a:bodyPr/>
        <a:lstStyle/>
        <a:p>
          <a:endParaRPr lang="en-US"/>
        </a:p>
      </dgm:t>
    </dgm:pt>
    <dgm:pt modelId="{A56F967D-08A7-4E15-BABE-D182EC89B369}" type="sibTrans" cxnId="{7F2FD0FF-D3B4-444F-BB7B-F43C16F66214}">
      <dgm:prSet/>
      <dgm:spPr/>
      <dgm:t>
        <a:bodyPr/>
        <a:lstStyle/>
        <a:p>
          <a:endParaRPr lang="en-US"/>
        </a:p>
      </dgm:t>
    </dgm:pt>
    <dgm:pt modelId="{B292D6B2-22D3-4EF2-BA6B-48BDA99E6663}">
      <dgm:prSet/>
      <dgm:spPr/>
      <dgm:t>
        <a:bodyPr/>
        <a:lstStyle/>
        <a:p>
          <a:r>
            <a:rPr lang="en-GB" dirty="0"/>
            <a:t>We will set the angle to be tested</a:t>
          </a:r>
          <a:endParaRPr lang="en-US" dirty="0"/>
        </a:p>
      </dgm:t>
    </dgm:pt>
    <dgm:pt modelId="{FBEEB6C8-4A25-4F0B-A28F-B939240CACF8}" type="parTrans" cxnId="{0B16C577-7598-49AD-A455-BDDEEBE7E303}">
      <dgm:prSet/>
      <dgm:spPr/>
      <dgm:t>
        <a:bodyPr/>
        <a:lstStyle/>
        <a:p>
          <a:endParaRPr lang="en-US"/>
        </a:p>
      </dgm:t>
    </dgm:pt>
    <dgm:pt modelId="{59BD9AAD-FC14-454E-8116-A09BA1A5CFE2}" type="sibTrans" cxnId="{0B16C577-7598-49AD-A455-BDDEEBE7E303}">
      <dgm:prSet/>
      <dgm:spPr/>
      <dgm:t>
        <a:bodyPr/>
        <a:lstStyle/>
        <a:p>
          <a:endParaRPr lang="en-US"/>
        </a:p>
      </dgm:t>
    </dgm:pt>
    <dgm:pt modelId="{ED6B4561-CCF6-47C6-9ED7-7BCAA6FB1FD5}">
      <dgm:prSet/>
      <dgm:spPr/>
      <dgm:t>
        <a:bodyPr/>
        <a:lstStyle/>
        <a:p>
          <a:r>
            <a:rPr lang="en-GB" dirty="0"/>
            <a:t>We will measure the distance flown</a:t>
          </a:r>
          <a:endParaRPr lang="en-US" b="1" dirty="0"/>
        </a:p>
      </dgm:t>
    </dgm:pt>
    <dgm:pt modelId="{B33CDD29-4718-4A4D-9398-5E555F2C1669}" type="parTrans" cxnId="{28A447ED-DBC6-45B8-8ECD-36914C068DCE}">
      <dgm:prSet/>
      <dgm:spPr/>
      <dgm:t>
        <a:bodyPr/>
        <a:lstStyle/>
        <a:p>
          <a:endParaRPr lang="en-US"/>
        </a:p>
      </dgm:t>
    </dgm:pt>
    <dgm:pt modelId="{10EE26F6-BE11-49DB-82AE-C20AA0581223}" type="sibTrans" cxnId="{28A447ED-DBC6-45B8-8ECD-36914C068DCE}">
      <dgm:prSet/>
      <dgm:spPr/>
      <dgm:t>
        <a:bodyPr/>
        <a:lstStyle/>
        <a:p>
          <a:endParaRPr lang="en-US"/>
        </a:p>
      </dgm:t>
    </dgm:pt>
    <dgm:pt modelId="{9527A49E-7B05-465C-A826-B70BEE59C2AD}">
      <dgm:prSet/>
      <dgm:spPr/>
      <dgm:t>
        <a:bodyPr/>
        <a:lstStyle/>
        <a:p>
          <a:r>
            <a:rPr lang="en-GB" dirty="0"/>
            <a:t>We will record the results and repeat the test for a new angle.</a:t>
          </a:r>
          <a:endParaRPr lang="en-US" dirty="0"/>
        </a:p>
      </dgm:t>
    </dgm:pt>
    <dgm:pt modelId="{69FF7C05-4560-49E6-A9DE-C1115BE6410C}" type="parTrans" cxnId="{7E5A66EE-9901-485C-8BE6-F1E9A8F5E2ED}">
      <dgm:prSet/>
      <dgm:spPr/>
      <dgm:t>
        <a:bodyPr/>
        <a:lstStyle/>
        <a:p>
          <a:endParaRPr lang="en-US"/>
        </a:p>
      </dgm:t>
    </dgm:pt>
    <dgm:pt modelId="{448DECBC-61A5-4BDF-AB3B-FDF26C27D8CE}" type="sibTrans" cxnId="{7E5A66EE-9901-485C-8BE6-F1E9A8F5E2ED}">
      <dgm:prSet/>
      <dgm:spPr/>
      <dgm:t>
        <a:bodyPr/>
        <a:lstStyle/>
        <a:p>
          <a:endParaRPr lang="en-US"/>
        </a:p>
      </dgm:t>
    </dgm:pt>
    <dgm:pt modelId="{182AF43A-C8F8-4507-AD43-26F7439EC738}">
      <dgm:prSet/>
      <dgm:spPr/>
      <dgm:t>
        <a:bodyPr/>
        <a:lstStyle/>
        <a:p>
          <a:r>
            <a:rPr lang="en-US" dirty="0"/>
            <a:t>What have we observed?</a:t>
          </a:r>
        </a:p>
      </dgm:t>
    </dgm:pt>
    <dgm:pt modelId="{51815EAF-E47F-4697-9EDE-81B089BE3542}" type="parTrans" cxnId="{5471CFDB-A3F1-4B0E-9989-AD0A3739BF4B}">
      <dgm:prSet/>
      <dgm:spPr/>
      <dgm:t>
        <a:bodyPr/>
        <a:lstStyle/>
        <a:p>
          <a:endParaRPr lang="en-US"/>
        </a:p>
      </dgm:t>
    </dgm:pt>
    <dgm:pt modelId="{665F1114-8F66-40F4-9B8D-E423A43EDA69}" type="sibTrans" cxnId="{5471CFDB-A3F1-4B0E-9989-AD0A3739BF4B}">
      <dgm:prSet/>
      <dgm:spPr/>
      <dgm:t>
        <a:bodyPr/>
        <a:lstStyle/>
        <a:p>
          <a:endParaRPr lang="en-US"/>
        </a:p>
      </dgm:t>
    </dgm:pt>
    <dgm:pt modelId="{3C8008FB-41CC-477E-B3BF-6524EA0C34C7}" type="pres">
      <dgm:prSet presAssocID="{B8280B00-8013-4E82-9B16-5AC71564D363}" presName="CompostProcess" presStyleCnt="0">
        <dgm:presLayoutVars>
          <dgm:dir/>
          <dgm:resizeHandles val="exact"/>
        </dgm:presLayoutVars>
      </dgm:prSet>
      <dgm:spPr/>
    </dgm:pt>
    <dgm:pt modelId="{1E5A4D46-6A8F-4261-8B36-FEF5EDF8CE27}" type="pres">
      <dgm:prSet presAssocID="{B8280B00-8013-4E82-9B16-5AC71564D363}" presName="arrow" presStyleLbl="bgShp" presStyleIdx="0" presStyleCnt="1"/>
      <dgm:spPr/>
    </dgm:pt>
    <dgm:pt modelId="{A8A34666-5FAB-43EB-B71C-814AAAB6A51A}" type="pres">
      <dgm:prSet presAssocID="{B8280B00-8013-4E82-9B16-5AC71564D363}" presName="linearProcess" presStyleCnt="0"/>
      <dgm:spPr/>
    </dgm:pt>
    <dgm:pt modelId="{210D332A-8134-42D8-81C7-A236F4380363}" type="pres">
      <dgm:prSet presAssocID="{5A5E7A79-9CAF-40DD-9144-48D9CBAC55B9}" presName="textNode" presStyleLbl="node1" presStyleIdx="0" presStyleCnt="6">
        <dgm:presLayoutVars>
          <dgm:bulletEnabled val="1"/>
        </dgm:presLayoutVars>
      </dgm:prSet>
      <dgm:spPr/>
    </dgm:pt>
    <dgm:pt modelId="{5FF387B7-1146-4795-8F3D-181E36586F52}" type="pres">
      <dgm:prSet presAssocID="{44B0B2B1-25F5-461F-B89B-1ABFD1D9018D}" presName="sibTrans" presStyleCnt="0"/>
      <dgm:spPr/>
    </dgm:pt>
    <dgm:pt modelId="{B3CDD074-966F-4A10-9F3F-9DD1C263B204}" type="pres">
      <dgm:prSet presAssocID="{F805AD73-4551-4074-B830-B1923DBB1CA9}" presName="textNode" presStyleLbl="node1" presStyleIdx="1" presStyleCnt="6">
        <dgm:presLayoutVars>
          <dgm:bulletEnabled val="1"/>
        </dgm:presLayoutVars>
      </dgm:prSet>
      <dgm:spPr/>
    </dgm:pt>
    <dgm:pt modelId="{5E75B0DF-951C-45BB-9516-DE06EEB40A72}" type="pres">
      <dgm:prSet presAssocID="{A56F967D-08A7-4E15-BABE-D182EC89B369}" presName="sibTrans" presStyleCnt="0"/>
      <dgm:spPr/>
    </dgm:pt>
    <dgm:pt modelId="{2226CABC-A4CA-4A68-8E93-E9CD95B65C4A}" type="pres">
      <dgm:prSet presAssocID="{B292D6B2-22D3-4EF2-BA6B-48BDA99E6663}" presName="textNode" presStyleLbl="node1" presStyleIdx="2" presStyleCnt="6">
        <dgm:presLayoutVars>
          <dgm:bulletEnabled val="1"/>
        </dgm:presLayoutVars>
      </dgm:prSet>
      <dgm:spPr/>
    </dgm:pt>
    <dgm:pt modelId="{0B2F3E63-439F-4DC1-A4A7-80E9AC1C5CB0}" type="pres">
      <dgm:prSet presAssocID="{59BD9AAD-FC14-454E-8116-A09BA1A5CFE2}" presName="sibTrans" presStyleCnt="0"/>
      <dgm:spPr/>
    </dgm:pt>
    <dgm:pt modelId="{91799318-78FB-4F62-BB55-EB62F6F803C8}" type="pres">
      <dgm:prSet presAssocID="{ED6B4561-CCF6-47C6-9ED7-7BCAA6FB1FD5}" presName="textNode" presStyleLbl="node1" presStyleIdx="3" presStyleCnt="6">
        <dgm:presLayoutVars>
          <dgm:bulletEnabled val="1"/>
        </dgm:presLayoutVars>
      </dgm:prSet>
      <dgm:spPr/>
    </dgm:pt>
    <dgm:pt modelId="{5923392F-9AD5-42CB-BDEA-638D79F38E24}" type="pres">
      <dgm:prSet presAssocID="{10EE26F6-BE11-49DB-82AE-C20AA0581223}" presName="sibTrans" presStyleCnt="0"/>
      <dgm:spPr/>
    </dgm:pt>
    <dgm:pt modelId="{3C16E08A-0CFE-4DF6-9A7E-8E5FEA0D3E4C}" type="pres">
      <dgm:prSet presAssocID="{9527A49E-7B05-465C-A826-B70BEE59C2AD}" presName="textNode" presStyleLbl="node1" presStyleIdx="4" presStyleCnt="6">
        <dgm:presLayoutVars>
          <dgm:bulletEnabled val="1"/>
        </dgm:presLayoutVars>
      </dgm:prSet>
      <dgm:spPr/>
    </dgm:pt>
    <dgm:pt modelId="{5D754761-0BB4-4EAB-A646-AF2A8E16DFA5}" type="pres">
      <dgm:prSet presAssocID="{448DECBC-61A5-4BDF-AB3B-FDF26C27D8CE}" presName="sibTrans" presStyleCnt="0"/>
      <dgm:spPr/>
    </dgm:pt>
    <dgm:pt modelId="{271FE5B6-B3BF-4BEE-8A51-C2DAEE9454D3}" type="pres">
      <dgm:prSet presAssocID="{182AF43A-C8F8-4507-AD43-26F7439EC738}" presName="textNode" presStyleLbl="node1" presStyleIdx="5" presStyleCnt="6">
        <dgm:presLayoutVars>
          <dgm:bulletEnabled val="1"/>
        </dgm:presLayoutVars>
      </dgm:prSet>
      <dgm:spPr/>
    </dgm:pt>
  </dgm:ptLst>
  <dgm:cxnLst>
    <dgm:cxn modelId="{0C934160-9476-4FBB-B6BF-A44610988F39}" type="presOf" srcId="{B292D6B2-22D3-4EF2-BA6B-48BDA99E6663}" destId="{2226CABC-A4CA-4A68-8E93-E9CD95B65C4A}" srcOrd="0" destOrd="0" presId="urn:microsoft.com/office/officeart/2005/8/layout/hProcess9"/>
    <dgm:cxn modelId="{498C856E-CDF6-4D90-AC72-B702C269CF0C}" type="presOf" srcId="{B8280B00-8013-4E82-9B16-5AC71564D363}" destId="{3C8008FB-41CC-477E-B3BF-6524EA0C34C7}" srcOrd="0" destOrd="0" presId="urn:microsoft.com/office/officeart/2005/8/layout/hProcess9"/>
    <dgm:cxn modelId="{82CD5076-58AC-43D0-9FE4-18C03C1DFEC2}" srcId="{B8280B00-8013-4E82-9B16-5AC71564D363}" destId="{5A5E7A79-9CAF-40DD-9144-48D9CBAC55B9}" srcOrd="0" destOrd="0" parTransId="{0BC1DC2D-3A36-4AE7-B763-356DFF8A48DB}" sibTransId="{44B0B2B1-25F5-461F-B89B-1ABFD1D9018D}"/>
    <dgm:cxn modelId="{E3059376-F4AF-4B57-9464-F9703C8FD20D}" type="presOf" srcId="{5A5E7A79-9CAF-40DD-9144-48D9CBAC55B9}" destId="{210D332A-8134-42D8-81C7-A236F4380363}" srcOrd="0" destOrd="0" presId="urn:microsoft.com/office/officeart/2005/8/layout/hProcess9"/>
    <dgm:cxn modelId="{0B16C577-7598-49AD-A455-BDDEEBE7E303}" srcId="{B8280B00-8013-4E82-9B16-5AC71564D363}" destId="{B292D6B2-22D3-4EF2-BA6B-48BDA99E6663}" srcOrd="2" destOrd="0" parTransId="{FBEEB6C8-4A25-4F0B-A28F-B939240CACF8}" sibTransId="{59BD9AAD-FC14-454E-8116-A09BA1A5CFE2}"/>
    <dgm:cxn modelId="{AB6011A1-3B3C-4788-9B7D-F0C7708C4F70}" type="presOf" srcId="{ED6B4561-CCF6-47C6-9ED7-7BCAA6FB1FD5}" destId="{91799318-78FB-4F62-BB55-EB62F6F803C8}" srcOrd="0" destOrd="0" presId="urn:microsoft.com/office/officeart/2005/8/layout/hProcess9"/>
    <dgm:cxn modelId="{0A75C6A8-6B9B-4943-9644-C12E324124C5}" type="presOf" srcId="{F805AD73-4551-4074-B830-B1923DBB1CA9}" destId="{B3CDD074-966F-4A10-9F3F-9DD1C263B204}" srcOrd="0" destOrd="0" presId="urn:microsoft.com/office/officeart/2005/8/layout/hProcess9"/>
    <dgm:cxn modelId="{5471CFDB-A3F1-4B0E-9989-AD0A3739BF4B}" srcId="{B8280B00-8013-4E82-9B16-5AC71564D363}" destId="{182AF43A-C8F8-4507-AD43-26F7439EC738}" srcOrd="5" destOrd="0" parTransId="{51815EAF-E47F-4697-9EDE-81B089BE3542}" sibTransId="{665F1114-8F66-40F4-9B8D-E423A43EDA69}"/>
    <dgm:cxn modelId="{00301EE6-5150-4D61-A13A-09448F0F96BE}" type="presOf" srcId="{182AF43A-C8F8-4507-AD43-26F7439EC738}" destId="{271FE5B6-B3BF-4BEE-8A51-C2DAEE9454D3}" srcOrd="0" destOrd="0" presId="urn:microsoft.com/office/officeart/2005/8/layout/hProcess9"/>
    <dgm:cxn modelId="{28A447ED-DBC6-45B8-8ECD-36914C068DCE}" srcId="{B8280B00-8013-4E82-9B16-5AC71564D363}" destId="{ED6B4561-CCF6-47C6-9ED7-7BCAA6FB1FD5}" srcOrd="3" destOrd="0" parTransId="{B33CDD29-4718-4A4D-9398-5E555F2C1669}" sibTransId="{10EE26F6-BE11-49DB-82AE-C20AA0581223}"/>
    <dgm:cxn modelId="{7E5A66EE-9901-485C-8BE6-F1E9A8F5E2ED}" srcId="{B8280B00-8013-4E82-9B16-5AC71564D363}" destId="{9527A49E-7B05-465C-A826-B70BEE59C2AD}" srcOrd="4" destOrd="0" parTransId="{69FF7C05-4560-49E6-A9DE-C1115BE6410C}" sibTransId="{448DECBC-61A5-4BDF-AB3B-FDF26C27D8CE}"/>
    <dgm:cxn modelId="{843BBEFE-04C3-4F8A-BC07-360693DD2CB6}" type="presOf" srcId="{9527A49E-7B05-465C-A826-B70BEE59C2AD}" destId="{3C16E08A-0CFE-4DF6-9A7E-8E5FEA0D3E4C}" srcOrd="0" destOrd="0" presId="urn:microsoft.com/office/officeart/2005/8/layout/hProcess9"/>
    <dgm:cxn modelId="{7F2FD0FF-D3B4-444F-BB7B-F43C16F66214}" srcId="{B8280B00-8013-4E82-9B16-5AC71564D363}" destId="{F805AD73-4551-4074-B830-B1923DBB1CA9}" srcOrd="1" destOrd="0" parTransId="{18B228FD-97A7-4927-83EA-DC35C58C4F3E}" sibTransId="{A56F967D-08A7-4E15-BABE-D182EC89B369}"/>
    <dgm:cxn modelId="{43DDB4CB-3894-44F3-AF6E-2B682B0149A6}" type="presParOf" srcId="{3C8008FB-41CC-477E-B3BF-6524EA0C34C7}" destId="{1E5A4D46-6A8F-4261-8B36-FEF5EDF8CE27}" srcOrd="0" destOrd="0" presId="urn:microsoft.com/office/officeart/2005/8/layout/hProcess9"/>
    <dgm:cxn modelId="{41099DF9-0DEB-41F9-A8FE-35128602FB38}" type="presParOf" srcId="{3C8008FB-41CC-477E-B3BF-6524EA0C34C7}" destId="{A8A34666-5FAB-43EB-B71C-814AAAB6A51A}" srcOrd="1" destOrd="0" presId="urn:microsoft.com/office/officeart/2005/8/layout/hProcess9"/>
    <dgm:cxn modelId="{4DC7C0FA-D403-41F6-AD55-2145FC232E2C}" type="presParOf" srcId="{A8A34666-5FAB-43EB-B71C-814AAAB6A51A}" destId="{210D332A-8134-42D8-81C7-A236F4380363}" srcOrd="0" destOrd="0" presId="urn:microsoft.com/office/officeart/2005/8/layout/hProcess9"/>
    <dgm:cxn modelId="{FD7901DD-DE16-4C89-92C8-05BD98456EDF}" type="presParOf" srcId="{A8A34666-5FAB-43EB-B71C-814AAAB6A51A}" destId="{5FF387B7-1146-4795-8F3D-181E36586F52}" srcOrd="1" destOrd="0" presId="urn:microsoft.com/office/officeart/2005/8/layout/hProcess9"/>
    <dgm:cxn modelId="{9DF68D9D-A256-4A70-962B-F00643CE6E3B}" type="presParOf" srcId="{A8A34666-5FAB-43EB-B71C-814AAAB6A51A}" destId="{B3CDD074-966F-4A10-9F3F-9DD1C263B204}" srcOrd="2" destOrd="0" presId="urn:microsoft.com/office/officeart/2005/8/layout/hProcess9"/>
    <dgm:cxn modelId="{63BDDD81-2556-4611-A880-524A174E1C54}" type="presParOf" srcId="{A8A34666-5FAB-43EB-B71C-814AAAB6A51A}" destId="{5E75B0DF-951C-45BB-9516-DE06EEB40A72}" srcOrd="3" destOrd="0" presId="urn:microsoft.com/office/officeart/2005/8/layout/hProcess9"/>
    <dgm:cxn modelId="{7D6FE1FE-F1B2-42C8-ABB0-45C5DEA74D5B}" type="presParOf" srcId="{A8A34666-5FAB-43EB-B71C-814AAAB6A51A}" destId="{2226CABC-A4CA-4A68-8E93-E9CD95B65C4A}" srcOrd="4" destOrd="0" presId="urn:microsoft.com/office/officeart/2005/8/layout/hProcess9"/>
    <dgm:cxn modelId="{A6667E6C-FCD1-429C-A0EB-D2D08031D199}" type="presParOf" srcId="{A8A34666-5FAB-43EB-B71C-814AAAB6A51A}" destId="{0B2F3E63-439F-4DC1-A4A7-80E9AC1C5CB0}" srcOrd="5" destOrd="0" presId="urn:microsoft.com/office/officeart/2005/8/layout/hProcess9"/>
    <dgm:cxn modelId="{EBB88529-749E-4173-9F44-4C83C70D0236}" type="presParOf" srcId="{A8A34666-5FAB-43EB-B71C-814AAAB6A51A}" destId="{91799318-78FB-4F62-BB55-EB62F6F803C8}" srcOrd="6" destOrd="0" presId="urn:microsoft.com/office/officeart/2005/8/layout/hProcess9"/>
    <dgm:cxn modelId="{25F2438F-075E-448B-9581-6394B886433C}" type="presParOf" srcId="{A8A34666-5FAB-43EB-B71C-814AAAB6A51A}" destId="{5923392F-9AD5-42CB-BDEA-638D79F38E24}" srcOrd="7" destOrd="0" presId="urn:microsoft.com/office/officeart/2005/8/layout/hProcess9"/>
    <dgm:cxn modelId="{327EBDEA-5AF4-4608-B000-BCF6C9803F1B}" type="presParOf" srcId="{A8A34666-5FAB-43EB-B71C-814AAAB6A51A}" destId="{3C16E08A-0CFE-4DF6-9A7E-8E5FEA0D3E4C}" srcOrd="8" destOrd="0" presId="urn:microsoft.com/office/officeart/2005/8/layout/hProcess9"/>
    <dgm:cxn modelId="{9D7E6ED6-1C6B-4F17-9A29-24A6DC830598}" type="presParOf" srcId="{A8A34666-5FAB-43EB-B71C-814AAAB6A51A}" destId="{5D754761-0BB4-4EAB-A646-AF2A8E16DFA5}" srcOrd="9" destOrd="0" presId="urn:microsoft.com/office/officeart/2005/8/layout/hProcess9"/>
    <dgm:cxn modelId="{150FB776-9183-46FD-B0E4-5DDF335D1031}" type="presParOf" srcId="{A8A34666-5FAB-43EB-B71C-814AAAB6A51A}" destId="{271FE5B6-B3BF-4BEE-8A51-C2DAEE9454D3}" srcOrd="10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5BD0832-EA41-4F71-B527-8764DF65042E}">
      <dsp:nvSpPr>
        <dsp:cNvPr id="0" name=""/>
        <dsp:cNvSpPr/>
      </dsp:nvSpPr>
      <dsp:spPr>
        <a:xfrm>
          <a:off x="0" y="318"/>
          <a:ext cx="5056378" cy="746360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6227F82-BB22-4487-89E2-B4FEBC3023BE}">
      <dsp:nvSpPr>
        <dsp:cNvPr id="0" name=""/>
        <dsp:cNvSpPr/>
      </dsp:nvSpPr>
      <dsp:spPr>
        <a:xfrm>
          <a:off x="225773" y="168249"/>
          <a:ext cx="410498" cy="410498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12AE061-1A8B-4592-9239-6A22576A5B30}">
      <dsp:nvSpPr>
        <dsp:cNvPr id="0" name=""/>
        <dsp:cNvSpPr/>
      </dsp:nvSpPr>
      <dsp:spPr>
        <a:xfrm>
          <a:off x="862045" y="318"/>
          <a:ext cx="4194333" cy="7463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990" tIns="78990" rIns="78990" bIns="78990" numCol="1" spcCol="1270" anchor="ctr" anchorCtr="0">
          <a:noAutofit/>
        </a:bodyPr>
        <a:lstStyle/>
        <a:p>
          <a:pPr marL="0" lvl="0" indent="0" algn="l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kern="1200"/>
            <a:t>How do we make the test fair?</a:t>
          </a:r>
        </a:p>
        <a:p>
          <a:pPr marL="0" lvl="0" indent="0" algn="l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i="1" kern="1200"/>
            <a:t>What can we measure?</a:t>
          </a:r>
          <a:endParaRPr lang="en-US" sz="1500" i="1" kern="1200"/>
        </a:p>
      </dsp:txBody>
      <dsp:txXfrm>
        <a:off x="862045" y="318"/>
        <a:ext cx="4194333" cy="746360"/>
      </dsp:txXfrm>
    </dsp:sp>
    <dsp:sp modelId="{38C13D28-AC96-4479-B0A3-B4991695C7DA}">
      <dsp:nvSpPr>
        <dsp:cNvPr id="0" name=""/>
        <dsp:cNvSpPr/>
      </dsp:nvSpPr>
      <dsp:spPr>
        <a:xfrm>
          <a:off x="0" y="933268"/>
          <a:ext cx="5056378" cy="746360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B7A2C00-76F2-4037-9158-49D8146D5E2F}">
      <dsp:nvSpPr>
        <dsp:cNvPr id="0" name=""/>
        <dsp:cNvSpPr/>
      </dsp:nvSpPr>
      <dsp:spPr>
        <a:xfrm>
          <a:off x="225773" y="1101199"/>
          <a:ext cx="410498" cy="410498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D607C46-AB55-497F-9A1A-B66D702EE35E}">
      <dsp:nvSpPr>
        <dsp:cNvPr id="0" name=""/>
        <dsp:cNvSpPr/>
      </dsp:nvSpPr>
      <dsp:spPr>
        <a:xfrm>
          <a:off x="782601" y="945165"/>
          <a:ext cx="3433056" cy="7463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990" tIns="78990" rIns="78990" bIns="78990" numCol="1" spcCol="1270" anchor="ctr" anchorCtr="0">
          <a:noAutofit/>
        </a:bodyPr>
        <a:lstStyle/>
        <a:p>
          <a:pPr marL="0" lvl="0" indent="0" algn="l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kern="1200" dirty="0"/>
            <a:t>  What happens if we change the PSI ?</a:t>
          </a:r>
        </a:p>
        <a:p>
          <a:pPr marL="0" lvl="0" indent="0" algn="l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i="1" kern="1200" dirty="0"/>
            <a:t>   Predict</a:t>
          </a:r>
        </a:p>
      </dsp:txBody>
      <dsp:txXfrm>
        <a:off x="782601" y="945165"/>
        <a:ext cx="3433056" cy="746360"/>
      </dsp:txXfrm>
    </dsp:sp>
    <dsp:sp modelId="{FAC82FEB-6EFB-49D7-89A4-D00823B682D9}">
      <dsp:nvSpPr>
        <dsp:cNvPr id="0" name=""/>
        <dsp:cNvSpPr/>
      </dsp:nvSpPr>
      <dsp:spPr>
        <a:xfrm>
          <a:off x="3137416" y="933268"/>
          <a:ext cx="1918962" cy="7463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990" tIns="78990" rIns="78990" bIns="78990" numCol="1" spcCol="1270" anchor="ctr" anchorCtr="0">
          <a:noAutofit/>
        </a:bodyPr>
        <a:lstStyle/>
        <a:p>
          <a:pPr marL="0" lvl="0" indent="0" algn="l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100" kern="1200"/>
        </a:p>
      </dsp:txBody>
      <dsp:txXfrm>
        <a:off x="3137416" y="933268"/>
        <a:ext cx="1918962" cy="746360"/>
      </dsp:txXfrm>
    </dsp:sp>
    <dsp:sp modelId="{F8135567-F422-442A-9813-8273F0235436}">
      <dsp:nvSpPr>
        <dsp:cNvPr id="0" name=""/>
        <dsp:cNvSpPr/>
      </dsp:nvSpPr>
      <dsp:spPr>
        <a:xfrm>
          <a:off x="0" y="1866219"/>
          <a:ext cx="5056378" cy="746360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4C34F35-44A4-4C3E-8BD2-93E59B90B686}">
      <dsp:nvSpPr>
        <dsp:cNvPr id="0" name=""/>
        <dsp:cNvSpPr/>
      </dsp:nvSpPr>
      <dsp:spPr>
        <a:xfrm>
          <a:off x="225773" y="2034150"/>
          <a:ext cx="410498" cy="410498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CF76462-8EE3-4AFB-97E1-A50E74652D26}">
      <dsp:nvSpPr>
        <dsp:cNvPr id="0" name=""/>
        <dsp:cNvSpPr/>
      </dsp:nvSpPr>
      <dsp:spPr>
        <a:xfrm>
          <a:off x="862045" y="1866219"/>
          <a:ext cx="4194333" cy="7463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990" tIns="78990" rIns="78990" bIns="78990" numCol="1" spcCol="1270" anchor="ctr" anchorCtr="0">
          <a:noAutofit/>
        </a:bodyPr>
        <a:lstStyle/>
        <a:p>
          <a:pPr marL="0" lvl="0" indent="0" algn="l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kern="1200" dirty="0"/>
            <a:t>What happens if we change the  launch angle?</a:t>
          </a:r>
        </a:p>
        <a:p>
          <a:pPr marL="0" lvl="0" indent="0" algn="l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i="1" kern="1200" dirty="0"/>
            <a:t>Predict</a:t>
          </a:r>
          <a:endParaRPr lang="en-US" sz="1500" i="1" kern="1200" dirty="0"/>
        </a:p>
      </dsp:txBody>
      <dsp:txXfrm>
        <a:off x="862045" y="1866219"/>
        <a:ext cx="4194333" cy="74636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E5A4D46-6A8F-4261-8B36-FEF5EDF8CE27}">
      <dsp:nvSpPr>
        <dsp:cNvPr id="0" name=""/>
        <dsp:cNvSpPr/>
      </dsp:nvSpPr>
      <dsp:spPr>
        <a:xfrm>
          <a:off x="591502" y="0"/>
          <a:ext cx="6703695" cy="3263504"/>
        </a:xfrm>
        <a:prstGeom prst="rightArrow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10D332A-8134-42D8-81C7-A236F4380363}">
      <dsp:nvSpPr>
        <dsp:cNvPr id="0" name=""/>
        <dsp:cNvSpPr/>
      </dsp:nvSpPr>
      <dsp:spPr>
        <a:xfrm>
          <a:off x="2166" y="979051"/>
          <a:ext cx="1261178" cy="1305401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300" kern="1200" dirty="0"/>
            <a:t>We will choose a rocket to test</a:t>
          </a:r>
          <a:endParaRPr lang="en-US" sz="1300" kern="1200" dirty="0"/>
        </a:p>
      </dsp:txBody>
      <dsp:txXfrm>
        <a:off x="63732" y="1040617"/>
        <a:ext cx="1138046" cy="1182269"/>
      </dsp:txXfrm>
    </dsp:sp>
    <dsp:sp modelId="{B3CDD074-966F-4A10-9F3F-9DD1C263B204}">
      <dsp:nvSpPr>
        <dsp:cNvPr id="0" name=""/>
        <dsp:cNvSpPr/>
      </dsp:nvSpPr>
      <dsp:spPr>
        <a:xfrm>
          <a:off x="1326403" y="979051"/>
          <a:ext cx="1261178" cy="1305401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300" kern="1200" dirty="0"/>
            <a:t>We will keep the PSI to 10</a:t>
          </a:r>
          <a:endParaRPr lang="en-US" sz="1300" kern="1200" dirty="0"/>
        </a:p>
      </dsp:txBody>
      <dsp:txXfrm>
        <a:off x="1387969" y="1040617"/>
        <a:ext cx="1138046" cy="1182269"/>
      </dsp:txXfrm>
    </dsp:sp>
    <dsp:sp modelId="{2226CABC-A4CA-4A68-8E93-E9CD95B65C4A}">
      <dsp:nvSpPr>
        <dsp:cNvPr id="0" name=""/>
        <dsp:cNvSpPr/>
      </dsp:nvSpPr>
      <dsp:spPr>
        <a:xfrm>
          <a:off x="2650641" y="979051"/>
          <a:ext cx="1261178" cy="1305401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300" kern="1200" dirty="0"/>
            <a:t>We will set the angle to be tested</a:t>
          </a:r>
          <a:endParaRPr lang="en-US" sz="1300" kern="1200" dirty="0"/>
        </a:p>
      </dsp:txBody>
      <dsp:txXfrm>
        <a:off x="2712207" y="1040617"/>
        <a:ext cx="1138046" cy="1182269"/>
      </dsp:txXfrm>
    </dsp:sp>
    <dsp:sp modelId="{91799318-78FB-4F62-BB55-EB62F6F803C8}">
      <dsp:nvSpPr>
        <dsp:cNvPr id="0" name=""/>
        <dsp:cNvSpPr/>
      </dsp:nvSpPr>
      <dsp:spPr>
        <a:xfrm>
          <a:off x="3974879" y="979051"/>
          <a:ext cx="1261178" cy="1305401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300" kern="1200" dirty="0"/>
            <a:t>We will measure the distance flown</a:t>
          </a:r>
          <a:endParaRPr lang="en-US" sz="1300" b="1" kern="1200" dirty="0"/>
        </a:p>
      </dsp:txBody>
      <dsp:txXfrm>
        <a:off x="4036445" y="1040617"/>
        <a:ext cx="1138046" cy="1182269"/>
      </dsp:txXfrm>
    </dsp:sp>
    <dsp:sp modelId="{3C16E08A-0CFE-4DF6-9A7E-8E5FEA0D3E4C}">
      <dsp:nvSpPr>
        <dsp:cNvPr id="0" name=""/>
        <dsp:cNvSpPr/>
      </dsp:nvSpPr>
      <dsp:spPr>
        <a:xfrm>
          <a:off x="5299117" y="979051"/>
          <a:ext cx="1261178" cy="1305401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300" kern="1200" dirty="0"/>
            <a:t>We will record the results and repeat the test for a new angle.</a:t>
          </a:r>
          <a:endParaRPr lang="en-US" sz="1300" kern="1200" dirty="0"/>
        </a:p>
      </dsp:txBody>
      <dsp:txXfrm>
        <a:off x="5360683" y="1040617"/>
        <a:ext cx="1138046" cy="1182269"/>
      </dsp:txXfrm>
    </dsp:sp>
    <dsp:sp modelId="{271FE5B6-B3BF-4BEE-8A51-C2DAEE9454D3}">
      <dsp:nvSpPr>
        <dsp:cNvPr id="0" name=""/>
        <dsp:cNvSpPr/>
      </dsp:nvSpPr>
      <dsp:spPr>
        <a:xfrm>
          <a:off x="6623355" y="979051"/>
          <a:ext cx="1261178" cy="1305401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What have we observed?</a:t>
          </a:r>
        </a:p>
      </dsp:txBody>
      <dsp:txXfrm>
        <a:off x="6684921" y="1040617"/>
        <a:ext cx="1138046" cy="118226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A3153A-0A56-40A7-9F4D-242C350C4779}" type="datetimeFigureOut">
              <a:rPr lang="en-GB" smtClean="0"/>
              <a:t>13/04/2023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24A204-7686-46B8-B2A2-45ACEFEE5EC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53717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Originated by the Chinese in the 13</a:t>
            </a:r>
            <a:r>
              <a:rPr lang="en-GB" baseline="30000" dirty="0"/>
              <a:t>th</a:t>
            </a:r>
            <a:r>
              <a:rPr lang="en-GB" dirty="0"/>
              <a:t> century to propel arrows during the battles with the Mongols.</a:t>
            </a:r>
          </a:p>
          <a:p>
            <a:r>
              <a:rPr lang="en-GB" dirty="0"/>
              <a:t>Ques for audience; what do they think happened to the arrows when a rocket was attached?</a:t>
            </a:r>
          </a:p>
          <a:p>
            <a:r>
              <a:rPr lang="en-GB" dirty="0"/>
              <a:t>What problems might have occurred?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24A204-7686-46B8-B2A2-45ACEFEE5ECC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85597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Get audience to guess where the payload is in the rocket picture</a:t>
            </a:r>
          </a:p>
          <a:p>
            <a:endParaRPr lang="en-GB" dirty="0"/>
          </a:p>
          <a:p>
            <a:r>
              <a:rPr lang="en-GB" dirty="0"/>
              <a:t>Liquid propulsion – components separate and can be mixed in a controlled manner to generate thrust</a:t>
            </a:r>
          </a:p>
          <a:p>
            <a:r>
              <a:rPr lang="en-GB" dirty="0"/>
              <a:t>Solid propulsion – components pre-mixed, once lit can’t be stopped – like a firework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24A204-7686-46B8-B2A2-45ACEFEE5ECC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18469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rgbClr val="FFFFFF"/>
                </a:solidFill>
                <a:latin typeface="Myriad Pro"/>
                <a:cs typeface="Myriad Pro"/>
              </a:rPr>
              <a:t>2</a:t>
            </a:r>
            <a:r>
              <a:rPr lang="en-US" sz="1200" baseline="30000" dirty="0">
                <a:solidFill>
                  <a:srgbClr val="FFFFFF"/>
                </a:solidFill>
                <a:latin typeface="Myriad Pro"/>
                <a:cs typeface="Myriad Pro"/>
              </a:rPr>
              <a:t>nd</a:t>
            </a:r>
            <a:r>
              <a:rPr lang="en-US" sz="1200" dirty="0">
                <a:solidFill>
                  <a:srgbClr val="FFFFFF"/>
                </a:solidFill>
                <a:latin typeface="Myriad Pro"/>
                <a:cs typeface="Myriad Pro"/>
              </a:rPr>
              <a:t> Law: The force on an object is equal to its mass times acceleration. (in case someone asks!)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rgbClr val="FFFFFF"/>
                </a:solidFill>
                <a:latin typeface="Myriad Pro"/>
                <a:cs typeface="Myriad Pro"/>
              </a:rPr>
              <a:t>Get audience to demo Thrust. All stand up, bend knees and jump as high as possible. What created thrust and what did it overcome?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rgbClr val="FFFFFF"/>
                </a:solidFill>
                <a:latin typeface="Myriad Pro"/>
                <a:cs typeface="Myriad Pro"/>
              </a:rPr>
              <a:t>Rockets launch satellites – important to RAF and society – what do satellites help us with everyday?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rgbClr val="FFFFFF"/>
                </a:solidFill>
                <a:latin typeface="Myriad Pro"/>
                <a:cs typeface="Myriad Pro"/>
              </a:rPr>
              <a:t>Video link to NASA explanation on how we launch things into space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24A204-7686-46B8-B2A2-45ACEFEE5ECC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72536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Demo rocket build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24A204-7686-46B8-B2A2-45ACEFEE5ECC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782340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Show and talk about rocket launcher over next 2 slides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24A204-7686-46B8-B2A2-45ACEFEE5ECC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11159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Test to destruction – test to understand – test to inform future decisions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24A204-7686-46B8-B2A2-45ACEFEE5ECC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50917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Give young person choice of 30, 45 or 70 degrees and PSI of 25, 30 or 40 (dependant on space available for launch and prevailing weather conditions)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24A204-7686-46B8-B2A2-45ACEFEE5ECC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19065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74BBE-DAAF-9041-AFC2-640A8FD27E83}" type="datetimeFigureOut">
              <a:rPr lang="en-US" smtClean="0"/>
              <a:t>4/13/2023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F4F7E-DDE0-424C-99E1-51CF913FBA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3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74BBE-DAAF-9041-AFC2-640A8FD27E83}" type="datetimeFigureOut">
              <a:rPr lang="en-US" smtClean="0"/>
              <a:t>4/13/2023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F4F7E-DDE0-424C-99E1-51CF913FBA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1915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74BBE-DAAF-9041-AFC2-640A8FD27E83}" type="datetimeFigureOut">
              <a:rPr lang="en-US" smtClean="0"/>
              <a:t>4/13/2023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F4F7E-DDE0-424C-99E1-51CF913FBA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37509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74BBE-DAAF-9041-AFC2-640A8FD27E83}" type="datetimeFigureOut">
              <a:rPr lang="en-US" smtClean="0"/>
              <a:t>4/13/2023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F4F7E-DDE0-424C-99E1-51CF913FBA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0892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74BBE-DAAF-9041-AFC2-640A8FD27E83}" type="datetimeFigureOut">
              <a:rPr lang="en-US" smtClean="0"/>
              <a:t>4/13/2023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F4F7E-DDE0-424C-99E1-51CF913FBA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07804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74BBE-DAAF-9041-AFC2-640A8FD27E83}" type="datetimeFigureOut">
              <a:rPr lang="en-US" smtClean="0"/>
              <a:t>4/13/2023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F4F7E-DDE0-424C-99E1-51CF913FBA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53899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74BBE-DAAF-9041-AFC2-640A8FD27E83}" type="datetimeFigureOut">
              <a:rPr lang="en-US" smtClean="0"/>
              <a:t>4/13/2023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F4F7E-DDE0-424C-99E1-51CF913FBA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78338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74BBE-DAAF-9041-AFC2-640A8FD27E83}" type="datetimeFigureOut">
              <a:rPr lang="en-US" smtClean="0"/>
              <a:t>4/13/2023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F4F7E-DDE0-424C-99E1-51CF913FBA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77100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74BBE-DAAF-9041-AFC2-640A8FD27E83}" type="datetimeFigureOut">
              <a:rPr lang="en-US" smtClean="0"/>
              <a:t>4/13/2023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F4F7E-DDE0-424C-99E1-51CF913FBA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24291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74BBE-DAAF-9041-AFC2-640A8FD27E83}" type="datetimeFigureOut">
              <a:rPr lang="en-US" smtClean="0"/>
              <a:t>4/13/2023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F4F7E-DDE0-424C-99E1-51CF913FBA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7893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74BBE-DAAF-9041-AFC2-640A8FD27E83}" type="datetimeFigureOut">
              <a:rPr lang="en-US" smtClean="0"/>
              <a:t>4/13/2023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F4F7E-DDE0-424C-99E1-51CF913FBA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47551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D74BBE-DAAF-9041-AFC2-640A8FD27E83}" type="datetimeFigureOut">
              <a:rPr lang="en-US" smtClean="0"/>
              <a:t>4/13/2023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0F4F7E-DDE0-424C-99E1-51CF913FBA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48810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o2FFtPPM3iY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2.jpe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A29398BB-6F62-472B-88B2-8D942FEBFB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STEM_Powerpoint FLAT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FD367FDA-2141-45CD-BBF9-48670C11D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4985" y="805332"/>
            <a:ext cx="4464304" cy="3309486"/>
          </a:xfrm>
          <a:custGeom>
            <a:avLst/>
            <a:gdLst>
              <a:gd name="connsiteX0" fmla="*/ 5087889 w 5952405"/>
              <a:gd name="connsiteY0" fmla="*/ 880798 h 4412648"/>
              <a:gd name="connsiteX1" fmla="*/ 5602872 w 5952405"/>
              <a:gd name="connsiteY1" fmla="*/ 880798 h 4412648"/>
              <a:gd name="connsiteX2" fmla="*/ 5682956 w 5952405"/>
              <a:gd name="connsiteY2" fmla="*/ 927340 h 4412648"/>
              <a:gd name="connsiteX3" fmla="*/ 5939892 w 5952405"/>
              <a:gd name="connsiteY3" fmla="*/ 1371716 h 4412648"/>
              <a:gd name="connsiteX4" fmla="*/ 5939892 w 5952405"/>
              <a:gd name="connsiteY4" fmla="*/ 1462586 h 4412648"/>
              <a:gd name="connsiteX5" fmla="*/ 5682956 w 5952405"/>
              <a:gd name="connsiteY5" fmla="*/ 1906962 h 4412648"/>
              <a:gd name="connsiteX6" fmla="*/ 5602872 w 5952405"/>
              <a:gd name="connsiteY6" fmla="*/ 1953505 h 4412648"/>
              <a:gd name="connsiteX7" fmla="*/ 5087889 w 5952405"/>
              <a:gd name="connsiteY7" fmla="*/ 1953505 h 4412648"/>
              <a:gd name="connsiteX8" fmla="*/ 5008916 w 5952405"/>
              <a:gd name="connsiteY8" fmla="*/ 1906962 h 4412648"/>
              <a:gd name="connsiteX9" fmla="*/ 4750868 w 5952405"/>
              <a:gd name="connsiteY9" fmla="*/ 1462586 h 4412648"/>
              <a:gd name="connsiteX10" fmla="*/ 4750868 w 5952405"/>
              <a:gd name="connsiteY10" fmla="*/ 1371716 h 4412648"/>
              <a:gd name="connsiteX11" fmla="*/ 5008916 w 5952405"/>
              <a:gd name="connsiteY11" fmla="*/ 927340 h 4412648"/>
              <a:gd name="connsiteX12" fmla="*/ 5087889 w 5952405"/>
              <a:gd name="connsiteY12" fmla="*/ 880798 h 4412648"/>
              <a:gd name="connsiteX13" fmla="*/ 1437823 w 5952405"/>
              <a:gd name="connsiteY13" fmla="*/ 0 h 4412648"/>
              <a:gd name="connsiteX14" fmla="*/ 3556238 w 5952405"/>
              <a:gd name="connsiteY14" fmla="*/ 0 h 4412648"/>
              <a:gd name="connsiteX15" fmla="*/ 3885668 w 5952405"/>
              <a:gd name="connsiteY15" fmla="*/ 191458 h 4412648"/>
              <a:gd name="connsiteX16" fmla="*/ 4942588 w 5952405"/>
              <a:gd name="connsiteY16" fmla="*/ 2019425 h 4412648"/>
              <a:gd name="connsiteX17" fmla="*/ 4942588 w 5952405"/>
              <a:gd name="connsiteY17" fmla="*/ 2393224 h 4412648"/>
              <a:gd name="connsiteX18" fmla="*/ 4550147 w 5952405"/>
              <a:gd name="connsiteY18" fmla="*/ 3071961 h 4412648"/>
              <a:gd name="connsiteX19" fmla="*/ 4549818 w 5952405"/>
              <a:gd name="connsiteY19" fmla="*/ 3072530 h 4412648"/>
              <a:gd name="connsiteX20" fmla="*/ 4539741 w 5952405"/>
              <a:gd name="connsiteY20" fmla="*/ 3072530 h 4412648"/>
              <a:gd name="connsiteX21" fmla="*/ 3588169 w 5952405"/>
              <a:gd name="connsiteY21" fmla="*/ 3072530 h 4412648"/>
              <a:gd name="connsiteX22" fmla="*/ 3432811 w 5952405"/>
              <a:gd name="connsiteY22" fmla="*/ 3158889 h 4412648"/>
              <a:gd name="connsiteX23" fmla="*/ 2889055 w 5952405"/>
              <a:gd name="connsiteY23" fmla="*/ 4089642 h 4412648"/>
              <a:gd name="connsiteX24" fmla="*/ 2889055 w 5952405"/>
              <a:gd name="connsiteY24" fmla="*/ 4268756 h 4412648"/>
              <a:gd name="connsiteX25" fmla="*/ 2957025 w 5952405"/>
              <a:gd name="connsiteY25" fmla="*/ 4385100 h 4412648"/>
              <a:gd name="connsiteX26" fmla="*/ 2973119 w 5952405"/>
              <a:gd name="connsiteY26" fmla="*/ 4412648 h 4412648"/>
              <a:gd name="connsiteX27" fmla="*/ 2913734 w 5952405"/>
              <a:gd name="connsiteY27" fmla="*/ 4412648 h 4412648"/>
              <a:gd name="connsiteX28" fmla="*/ 1437823 w 5952405"/>
              <a:gd name="connsiteY28" fmla="*/ 4412648 h 4412648"/>
              <a:gd name="connsiteX29" fmla="*/ 1112968 w 5952405"/>
              <a:gd name="connsiteY29" fmla="*/ 4221190 h 4412648"/>
              <a:gd name="connsiteX30" fmla="*/ 51474 w 5952405"/>
              <a:gd name="connsiteY30" fmla="*/ 2393224 h 4412648"/>
              <a:gd name="connsiteX31" fmla="*/ 51474 w 5952405"/>
              <a:gd name="connsiteY31" fmla="*/ 2019425 h 4412648"/>
              <a:gd name="connsiteX32" fmla="*/ 1112968 w 5952405"/>
              <a:gd name="connsiteY32" fmla="*/ 191458 h 4412648"/>
              <a:gd name="connsiteX33" fmla="*/ 1437823 w 5952405"/>
              <a:gd name="connsiteY33" fmla="*/ 0 h 44126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5952405" h="4412648">
                <a:moveTo>
                  <a:pt x="5087889" y="880798"/>
                </a:moveTo>
                <a:cubicBezTo>
                  <a:pt x="5087889" y="880798"/>
                  <a:pt x="5087889" y="880798"/>
                  <a:pt x="5602872" y="880798"/>
                </a:cubicBezTo>
                <a:cubicBezTo>
                  <a:pt x="5636241" y="880798"/>
                  <a:pt x="5666272" y="898528"/>
                  <a:pt x="5682956" y="927340"/>
                </a:cubicBezTo>
                <a:cubicBezTo>
                  <a:pt x="5682956" y="927340"/>
                  <a:pt x="5682956" y="927340"/>
                  <a:pt x="5939892" y="1371716"/>
                </a:cubicBezTo>
                <a:cubicBezTo>
                  <a:pt x="5956576" y="1399421"/>
                  <a:pt x="5956576" y="1434882"/>
                  <a:pt x="5939892" y="1462586"/>
                </a:cubicBezTo>
                <a:cubicBezTo>
                  <a:pt x="5939892" y="1462586"/>
                  <a:pt x="5939892" y="1462586"/>
                  <a:pt x="5682956" y="1906962"/>
                </a:cubicBezTo>
                <a:cubicBezTo>
                  <a:pt x="5666272" y="1935775"/>
                  <a:pt x="5636241" y="1953505"/>
                  <a:pt x="5602872" y="1953505"/>
                </a:cubicBezTo>
                <a:cubicBezTo>
                  <a:pt x="5602872" y="1953505"/>
                  <a:pt x="5602872" y="1953505"/>
                  <a:pt x="5087889" y="1953505"/>
                </a:cubicBezTo>
                <a:cubicBezTo>
                  <a:pt x="5055632" y="1953505"/>
                  <a:pt x="5024489" y="1935775"/>
                  <a:pt x="5008916" y="1906962"/>
                </a:cubicBezTo>
                <a:cubicBezTo>
                  <a:pt x="5008916" y="1906962"/>
                  <a:pt x="5008916" y="1906962"/>
                  <a:pt x="4750868" y="1462586"/>
                </a:cubicBezTo>
                <a:cubicBezTo>
                  <a:pt x="4734184" y="1434882"/>
                  <a:pt x="4734184" y="1399421"/>
                  <a:pt x="4750868" y="1371716"/>
                </a:cubicBezTo>
                <a:cubicBezTo>
                  <a:pt x="4750868" y="1371716"/>
                  <a:pt x="4750868" y="1371716"/>
                  <a:pt x="5008916" y="927340"/>
                </a:cubicBezTo>
                <a:cubicBezTo>
                  <a:pt x="5024489" y="898528"/>
                  <a:pt x="5055632" y="880798"/>
                  <a:pt x="5087889" y="880798"/>
                </a:cubicBezTo>
                <a:close/>
                <a:moveTo>
                  <a:pt x="1437823" y="0"/>
                </a:moveTo>
                <a:cubicBezTo>
                  <a:pt x="1437823" y="0"/>
                  <a:pt x="1437823" y="0"/>
                  <a:pt x="3556238" y="0"/>
                </a:cubicBezTo>
                <a:cubicBezTo>
                  <a:pt x="3693500" y="0"/>
                  <a:pt x="3817038" y="72936"/>
                  <a:pt x="3885668" y="191458"/>
                </a:cubicBezTo>
                <a:cubicBezTo>
                  <a:pt x="3885668" y="191458"/>
                  <a:pt x="3885668" y="191458"/>
                  <a:pt x="4942588" y="2019425"/>
                </a:cubicBezTo>
                <a:cubicBezTo>
                  <a:pt x="5011220" y="2133388"/>
                  <a:pt x="5011220" y="2279261"/>
                  <a:pt x="4942588" y="2393224"/>
                </a:cubicBezTo>
                <a:cubicBezTo>
                  <a:pt x="4942588" y="2393224"/>
                  <a:pt x="4942588" y="2393224"/>
                  <a:pt x="4550147" y="3071961"/>
                </a:cubicBezTo>
                <a:lnTo>
                  <a:pt x="4549818" y="3072530"/>
                </a:lnTo>
                <a:lnTo>
                  <a:pt x="4539741" y="3072530"/>
                </a:lnTo>
                <a:cubicBezTo>
                  <a:pt x="4403802" y="3072530"/>
                  <a:pt x="4131924" y="3072530"/>
                  <a:pt x="3588169" y="3072530"/>
                </a:cubicBezTo>
                <a:cubicBezTo>
                  <a:pt x="3529910" y="3072530"/>
                  <a:pt x="3458704" y="3110912"/>
                  <a:pt x="3432811" y="3158889"/>
                </a:cubicBezTo>
                <a:cubicBezTo>
                  <a:pt x="3432811" y="3158889"/>
                  <a:pt x="3432811" y="3158889"/>
                  <a:pt x="2889055" y="4089642"/>
                </a:cubicBezTo>
                <a:cubicBezTo>
                  <a:pt x="2859925" y="4140817"/>
                  <a:pt x="2859925" y="4217580"/>
                  <a:pt x="2889055" y="4268756"/>
                </a:cubicBezTo>
                <a:cubicBezTo>
                  <a:pt x="2889055" y="4268756"/>
                  <a:pt x="2889055" y="4268756"/>
                  <a:pt x="2957025" y="4385100"/>
                </a:cubicBezTo>
                <a:lnTo>
                  <a:pt x="2973119" y="4412648"/>
                </a:lnTo>
                <a:lnTo>
                  <a:pt x="2913734" y="4412648"/>
                </a:lnTo>
                <a:cubicBezTo>
                  <a:pt x="2599952" y="4412648"/>
                  <a:pt x="2132928" y="4412648"/>
                  <a:pt x="1437823" y="4412648"/>
                </a:cubicBezTo>
                <a:cubicBezTo>
                  <a:pt x="1305136" y="4412648"/>
                  <a:pt x="1177025" y="4339712"/>
                  <a:pt x="1112968" y="4221190"/>
                </a:cubicBezTo>
                <a:cubicBezTo>
                  <a:pt x="1112968" y="4221190"/>
                  <a:pt x="1112968" y="4221190"/>
                  <a:pt x="51474" y="2393224"/>
                </a:cubicBezTo>
                <a:cubicBezTo>
                  <a:pt x="-17158" y="2279261"/>
                  <a:pt x="-17158" y="2133388"/>
                  <a:pt x="51474" y="2019425"/>
                </a:cubicBezTo>
                <a:cubicBezTo>
                  <a:pt x="51474" y="2019425"/>
                  <a:pt x="51474" y="2019425"/>
                  <a:pt x="1112968" y="191458"/>
                </a:cubicBezTo>
                <a:cubicBezTo>
                  <a:pt x="1177025" y="72936"/>
                  <a:pt x="1305136" y="0"/>
                  <a:pt x="1437823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86434" y="1405890"/>
            <a:ext cx="2585466" cy="1344168"/>
          </a:xfrm>
        </p:spPr>
        <p:txBody>
          <a:bodyPr anchor="b"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sz="2800" b="1">
                <a:solidFill>
                  <a:schemeClr val="bg1"/>
                </a:solidFill>
                <a:latin typeface="Myriad Pro"/>
                <a:cs typeface="Myriad Pro"/>
              </a:rPr>
              <a:t>The RAF Youth STEM Team</a:t>
            </a: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89E7A3B0-8177-473E-B1D0-59D0661DCB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625390" y="3110103"/>
            <a:ext cx="1895255" cy="1660002"/>
          </a:xfrm>
          <a:custGeom>
            <a:avLst/>
            <a:gdLst>
              <a:gd name="connsiteX0" fmla="*/ 853538 w 2991693"/>
              <a:gd name="connsiteY0" fmla="*/ 0 h 2651787"/>
              <a:gd name="connsiteX1" fmla="*/ 2141030 w 2991693"/>
              <a:gd name="connsiteY1" fmla="*/ 0 h 2651787"/>
              <a:gd name="connsiteX2" fmla="*/ 2324957 w 2991693"/>
              <a:gd name="connsiteY2" fmla="*/ 103466 h 2651787"/>
              <a:gd name="connsiteX3" fmla="*/ 2968702 w 2991693"/>
              <a:gd name="connsiteY3" fmla="*/ 1218596 h 2651787"/>
              <a:gd name="connsiteX4" fmla="*/ 2968702 w 2991693"/>
              <a:gd name="connsiteY4" fmla="*/ 1433192 h 2651787"/>
              <a:gd name="connsiteX5" fmla="*/ 2324957 w 2991693"/>
              <a:gd name="connsiteY5" fmla="*/ 2548321 h 2651787"/>
              <a:gd name="connsiteX6" fmla="*/ 2141030 w 2991693"/>
              <a:gd name="connsiteY6" fmla="*/ 2651787 h 2651787"/>
              <a:gd name="connsiteX7" fmla="*/ 853538 w 2991693"/>
              <a:gd name="connsiteY7" fmla="*/ 2651787 h 2651787"/>
              <a:gd name="connsiteX8" fmla="*/ 669612 w 2991693"/>
              <a:gd name="connsiteY8" fmla="*/ 2548321 h 2651787"/>
              <a:gd name="connsiteX9" fmla="*/ 25866 w 2991693"/>
              <a:gd name="connsiteY9" fmla="*/ 1433192 h 2651787"/>
              <a:gd name="connsiteX10" fmla="*/ 25866 w 2991693"/>
              <a:gd name="connsiteY10" fmla="*/ 1218596 h 2651787"/>
              <a:gd name="connsiteX11" fmla="*/ 669612 w 2991693"/>
              <a:gd name="connsiteY11" fmla="*/ 103466 h 2651787"/>
              <a:gd name="connsiteX12" fmla="*/ 853538 w 2991693"/>
              <a:gd name="connsiteY12" fmla="*/ 0 h 26517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991693" h="2651787">
                <a:moveTo>
                  <a:pt x="853538" y="0"/>
                </a:moveTo>
                <a:cubicBezTo>
                  <a:pt x="2141030" y="0"/>
                  <a:pt x="2141030" y="0"/>
                  <a:pt x="2141030" y="0"/>
                </a:cubicBezTo>
                <a:cubicBezTo>
                  <a:pt x="2206170" y="0"/>
                  <a:pt x="2290471" y="45985"/>
                  <a:pt x="2324957" y="103466"/>
                </a:cubicBezTo>
                <a:cubicBezTo>
                  <a:pt x="2968702" y="1218596"/>
                  <a:pt x="2968702" y="1218596"/>
                  <a:pt x="2968702" y="1218596"/>
                </a:cubicBezTo>
                <a:cubicBezTo>
                  <a:pt x="2999357" y="1279909"/>
                  <a:pt x="2999357" y="1371878"/>
                  <a:pt x="2968702" y="1433192"/>
                </a:cubicBezTo>
                <a:cubicBezTo>
                  <a:pt x="2324957" y="2548321"/>
                  <a:pt x="2324957" y="2548321"/>
                  <a:pt x="2324957" y="2548321"/>
                </a:cubicBezTo>
                <a:cubicBezTo>
                  <a:pt x="2290471" y="2605803"/>
                  <a:pt x="2206170" y="2651787"/>
                  <a:pt x="2141030" y="2651787"/>
                </a:cubicBezTo>
                <a:lnTo>
                  <a:pt x="853538" y="2651787"/>
                </a:lnTo>
                <a:cubicBezTo>
                  <a:pt x="784566" y="2651787"/>
                  <a:pt x="700266" y="2605803"/>
                  <a:pt x="669612" y="2548321"/>
                </a:cubicBezTo>
                <a:cubicBezTo>
                  <a:pt x="25866" y="1433192"/>
                  <a:pt x="25866" y="1433192"/>
                  <a:pt x="25866" y="1433192"/>
                </a:cubicBezTo>
                <a:cubicBezTo>
                  <a:pt x="-8621" y="1371878"/>
                  <a:pt x="-8621" y="1279909"/>
                  <a:pt x="25866" y="1218596"/>
                </a:cubicBezTo>
                <a:cubicBezTo>
                  <a:pt x="669612" y="103466"/>
                  <a:pt x="669612" y="103466"/>
                  <a:pt x="669612" y="103466"/>
                </a:cubicBezTo>
                <a:cubicBezTo>
                  <a:pt x="700266" y="45985"/>
                  <a:pt x="784566" y="0"/>
                  <a:pt x="853538" y="0"/>
                </a:cubicBezTo>
                <a:close/>
              </a:path>
            </a:pathLst>
          </a:custGeom>
          <a:solidFill>
            <a:srgbClr val="FFFFFF"/>
          </a:solidFill>
          <a:ln w="508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86433" y="2818638"/>
            <a:ext cx="2585465" cy="366174"/>
          </a:xfrm>
        </p:spPr>
        <p:txBody>
          <a:bodyPr anchor="t"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sz="2000">
                <a:solidFill>
                  <a:schemeClr val="bg1"/>
                </a:solidFill>
                <a:latin typeface="Myriad Pro"/>
                <a:cs typeface="Myriad Pro"/>
              </a:rPr>
              <a:t>ROCKET STEM Day</a:t>
            </a:r>
          </a:p>
        </p:txBody>
      </p:sp>
      <p:pic>
        <p:nvPicPr>
          <p:cNvPr id="6" name="Picture 5" descr="Royal Air Force Graphic_.08122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4921" y="142365"/>
            <a:ext cx="1383695" cy="629581"/>
          </a:xfrm>
          <a:prstGeom prst="rect">
            <a:avLst/>
          </a:prstGeom>
        </p:spPr>
      </p:pic>
      <p:pic>
        <p:nvPicPr>
          <p:cNvPr id="7" name="Picture 6" descr="A white and red toy&#10;&#10;Description automatically generated with low confidence">
            <a:extLst>
              <a:ext uri="{FF2B5EF4-FFF2-40B4-BE49-F238E27FC236}">
                <a16:creationId xmlns:a16="http://schemas.microsoft.com/office/drawing/2014/main" id="{BA6A48DC-DC85-45BC-8B22-3CB67050E2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04631" y="3293761"/>
            <a:ext cx="936772" cy="1335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56417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6C4028FD-8BAA-4A19-BFDE-594D991B75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F004623-A605-4667-BCBE-98A59B24F0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417746"/>
            <a:ext cx="7886700" cy="850270"/>
          </a:xfrm>
        </p:spPr>
        <p:txBody>
          <a:bodyPr>
            <a:normAutofit/>
          </a:bodyPr>
          <a:lstStyle/>
          <a:p>
            <a:r>
              <a:rPr lang="en-GB" sz="3900" dirty="0"/>
              <a:t>Our Launch Angle test….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22018CD9-513A-8062-0073-1B770F96489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80371460"/>
              </p:ext>
            </p:extLst>
          </p:nvPr>
        </p:nvGraphicFramePr>
        <p:xfrm>
          <a:off x="628650" y="1369219"/>
          <a:ext cx="7886700" cy="32635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0287806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A8CCCB6D-5162-4AAE-A5E3-3AC55410DB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BCD8C04-CC7B-40EF-82EB-E9821F79BB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27" y="1843"/>
            <a:ext cx="9141713" cy="51435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STEM_Powerpoint FLAT.png"/>
          <p:cNvPicPr>
            <a:picLocks noChangeAspect="1"/>
          </p:cNvPicPr>
          <p:nvPr/>
        </p:nvPicPr>
        <p:blipFill rotWithShape="1">
          <a:blip r:embed="rId3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71" r="19619"/>
          <a:stretch/>
        </p:blipFill>
        <p:spPr>
          <a:xfrm>
            <a:off x="-127" y="10"/>
            <a:ext cx="6337737" cy="514349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2600" y="482600"/>
            <a:ext cx="4794793" cy="3425353"/>
          </a:xfrm>
        </p:spPr>
        <p:txBody>
          <a:bodyPr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sz="2800" b="1" u="sng" dirty="0">
                <a:solidFill>
                  <a:srgbClr val="FFFFFF"/>
                </a:solidFill>
                <a:latin typeface="Myriad Pro"/>
                <a:cs typeface="Myriad Pro"/>
              </a:rPr>
              <a:t>Mission: launch your rocket more than 10 meters</a:t>
            </a:r>
            <a:br>
              <a:rPr lang="en-US" sz="2300" b="1" dirty="0">
                <a:solidFill>
                  <a:srgbClr val="FFFFFF"/>
                </a:solidFill>
                <a:latin typeface="Myriad Pro"/>
                <a:cs typeface="Myriad Pro"/>
              </a:rPr>
            </a:br>
            <a:br>
              <a:rPr lang="en-US" sz="2300" b="1" dirty="0">
                <a:solidFill>
                  <a:srgbClr val="FFFFFF"/>
                </a:solidFill>
                <a:latin typeface="Myriad Pro"/>
                <a:cs typeface="Myriad Pro"/>
              </a:rPr>
            </a:br>
            <a:r>
              <a:rPr lang="en-US" sz="2300" b="1" dirty="0">
                <a:solidFill>
                  <a:srgbClr val="FFFFFF"/>
                </a:solidFill>
                <a:latin typeface="Myriad Pro"/>
                <a:cs typeface="Myriad Pro"/>
              </a:rPr>
              <a:t>Choose your Launch angle..</a:t>
            </a:r>
            <a:br>
              <a:rPr lang="en-US" sz="2300" b="1" dirty="0">
                <a:solidFill>
                  <a:srgbClr val="FFFFFF"/>
                </a:solidFill>
                <a:latin typeface="Myriad Pro"/>
                <a:cs typeface="Myriad Pro"/>
              </a:rPr>
            </a:br>
            <a:br>
              <a:rPr lang="en-US" sz="2300" b="1" dirty="0">
                <a:solidFill>
                  <a:srgbClr val="FFFFFF"/>
                </a:solidFill>
                <a:latin typeface="Myriad Pro"/>
                <a:cs typeface="Myriad Pro"/>
              </a:rPr>
            </a:br>
            <a:r>
              <a:rPr lang="en-US" sz="2300" b="1" dirty="0">
                <a:solidFill>
                  <a:srgbClr val="FFFFFF"/>
                </a:solidFill>
                <a:latin typeface="Myriad Pro"/>
                <a:cs typeface="Myriad Pro"/>
              </a:rPr>
              <a:t>Choose your PSI..</a:t>
            </a:r>
            <a:br>
              <a:rPr lang="en-US" sz="2300" b="1" dirty="0">
                <a:solidFill>
                  <a:srgbClr val="FFFFFF"/>
                </a:solidFill>
                <a:latin typeface="Myriad Pro"/>
                <a:cs typeface="Myriad Pro"/>
              </a:rPr>
            </a:br>
            <a:br>
              <a:rPr lang="en-US" sz="2300" b="1" dirty="0">
                <a:solidFill>
                  <a:srgbClr val="FFFFFF"/>
                </a:solidFill>
                <a:latin typeface="Myriad Pro"/>
                <a:cs typeface="Myriad Pro"/>
              </a:rPr>
            </a:br>
            <a:r>
              <a:rPr lang="en-US" sz="2300" b="1" dirty="0">
                <a:solidFill>
                  <a:srgbClr val="FFFFFF"/>
                </a:solidFill>
                <a:latin typeface="Myriad Pro"/>
                <a:cs typeface="Myriad Pro"/>
              </a:rPr>
              <a:t>Let’s Launch…</a:t>
            </a:r>
          </a:p>
        </p:txBody>
      </p:sp>
      <p:pic>
        <p:nvPicPr>
          <p:cNvPr id="12" name="Picture 11" descr="A white and red toy&#10;&#10;Description automatically generated with low confidence">
            <a:extLst>
              <a:ext uri="{FF2B5EF4-FFF2-40B4-BE49-F238E27FC236}">
                <a16:creationId xmlns:a16="http://schemas.microsoft.com/office/drawing/2014/main" id="{D0D41F45-DCC1-6AF2-F507-6E2D6DB14FB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7447" r="1" b="1756"/>
          <a:stretch/>
        </p:blipFill>
        <p:spPr>
          <a:xfrm>
            <a:off x="4669497" y="-1843"/>
            <a:ext cx="4472089" cy="5143499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  <p:pic>
        <p:nvPicPr>
          <p:cNvPr id="6" name="Picture 5" descr="Royal Air Force Graphic_.081221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4921" y="142365"/>
            <a:ext cx="1383695" cy="629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3326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4">
            <a:extLst>
              <a:ext uri="{FF2B5EF4-FFF2-40B4-BE49-F238E27FC236}">
                <a16:creationId xmlns:a16="http://schemas.microsoft.com/office/drawing/2014/main" id="{2172A0AC-3DCE-4672-BCAF-28FEF91F60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E6F1C77-EDC9-4C5F-8C1C-62DD46BDA3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51435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STEM_Powerpoint FLAT.png"/>
          <p:cNvPicPr>
            <a:picLocks noChangeAspect="1"/>
          </p:cNvPicPr>
          <p:nvPr/>
        </p:nvPicPr>
        <p:blipFill rotWithShape="1"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71" r="19619"/>
          <a:stretch/>
        </p:blipFill>
        <p:spPr>
          <a:xfrm>
            <a:off x="20" y="10"/>
            <a:ext cx="6337717" cy="5143490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0366E529-7A3F-4E73-AFD2-B1EB4CBDDB2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8650" y="273843"/>
            <a:ext cx="3938487" cy="122072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 defTabSz="914400">
              <a:lnSpc>
                <a:spcPct val="90000"/>
              </a:lnSpc>
            </a:pPr>
            <a:r>
              <a:rPr lang="en-US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Objectives</a:t>
            </a:r>
          </a:p>
        </p:txBody>
      </p:sp>
      <p:sp>
        <p:nvSpPr>
          <p:cNvPr id="10" name="Subtitle 9">
            <a:extLst>
              <a:ext uri="{FF2B5EF4-FFF2-40B4-BE49-F238E27FC236}">
                <a16:creationId xmlns:a16="http://schemas.microsoft.com/office/drawing/2014/main" id="{DF8AF691-39BD-441B-88FE-BC90048F54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8650" y="1664838"/>
            <a:ext cx="3464715" cy="2967884"/>
          </a:xfrm>
        </p:spPr>
        <p:txBody>
          <a:bodyPr vert="horz" lIns="91440" tIns="45720" rIns="91440" bIns="45720" rtlCol="0">
            <a:normAutofit/>
          </a:bodyPr>
          <a:lstStyle/>
          <a:p>
            <a:pPr marL="342900" indent="-228600" algn="l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FFFFFF"/>
                </a:solidFill>
              </a:rPr>
              <a:t>Know where Rockets came from and the milestones for modern rocketry.</a:t>
            </a:r>
          </a:p>
          <a:p>
            <a:pPr marL="342900" indent="-228600" algn="l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1500" dirty="0">
              <a:solidFill>
                <a:srgbClr val="FFFFFF"/>
              </a:solidFill>
            </a:endParaRPr>
          </a:p>
          <a:p>
            <a:pPr marL="342900" indent="-228600" algn="l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FFFFFF"/>
                </a:solidFill>
              </a:rPr>
              <a:t>Identify the main components of a rocket and understand what they do.</a:t>
            </a:r>
          </a:p>
          <a:p>
            <a:pPr marL="342900" indent="-228600" algn="l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1500" dirty="0">
              <a:solidFill>
                <a:srgbClr val="FFFFFF"/>
              </a:solidFill>
            </a:endParaRPr>
          </a:p>
          <a:p>
            <a:pPr marL="342900" indent="-228600" algn="l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FFFFFF"/>
                </a:solidFill>
              </a:rPr>
              <a:t>Understand the main forces that act on Rockets during take-off.</a:t>
            </a:r>
          </a:p>
          <a:p>
            <a:pPr marL="342900" indent="-228600" algn="l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1500" dirty="0">
              <a:solidFill>
                <a:srgbClr val="FFFFFF"/>
              </a:solidFill>
            </a:endParaRPr>
          </a:p>
          <a:p>
            <a:pPr marL="342900" indent="-228600" algn="l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FFFFFF"/>
                </a:solidFill>
              </a:rPr>
              <a:t>Design, Build and Test your own rocket.</a:t>
            </a:r>
          </a:p>
          <a:p>
            <a:pPr indent="-228600" algn="l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1500" dirty="0">
              <a:solidFill>
                <a:srgbClr val="FFFFFF"/>
              </a:solidFill>
            </a:endParaRPr>
          </a:p>
          <a:p>
            <a:pPr indent="-228600" algn="l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1500" dirty="0">
              <a:solidFill>
                <a:srgbClr val="FFFFFF"/>
              </a:solidFill>
            </a:endParaRPr>
          </a:p>
          <a:p>
            <a:pPr indent="-228600" algn="l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1500" dirty="0">
              <a:solidFill>
                <a:srgbClr val="FFFFFF"/>
              </a:solidFill>
            </a:endParaRPr>
          </a:p>
          <a:p>
            <a:pPr indent="-228600" algn="l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1500" dirty="0">
              <a:solidFill>
                <a:srgbClr val="FFFFFF"/>
              </a:solidFill>
            </a:endParaRPr>
          </a:p>
        </p:txBody>
      </p:sp>
      <p:pic>
        <p:nvPicPr>
          <p:cNvPr id="9" name="Picture 8" descr="A picture containing person&#10;&#10;Description automatically generated">
            <a:extLst>
              <a:ext uri="{FF2B5EF4-FFF2-40B4-BE49-F238E27FC236}">
                <a16:creationId xmlns:a16="http://schemas.microsoft.com/office/drawing/2014/main" id="{83C9E75E-26A0-4D9A-BEE0-AC65069B44B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65" r="2" b="31016"/>
          <a:stretch/>
        </p:blipFill>
        <p:spPr>
          <a:xfrm>
            <a:off x="4730322" y="10"/>
            <a:ext cx="4472089" cy="51434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  <p:pic>
        <p:nvPicPr>
          <p:cNvPr id="6" name="Picture 5" descr="Royal Air Force Graphic_.08122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4921" y="142365"/>
            <a:ext cx="1383695" cy="629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2809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34">
            <a:extLst>
              <a:ext uri="{FF2B5EF4-FFF2-40B4-BE49-F238E27FC236}">
                <a16:creationId xmlns:a16="http://schemas.microsoft.com/office/drawing/2014/main" id="{FB5B0058-AF13-4859-B429-4EDDE2A26F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0366E529-7A3F-4E73-AFD2-B1EB4CBDDB2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0588" y="381663"/>
            <a:ext cx="4866198" cy="2429397"/>
          </a:xfrm>
        </p:spPr>
        <p:txBody>
          <a:bodyPr vert="horz" lIns="91440" tIns="45720" rIns="91440" bIns="45720" rtlCol="0">
            <a:normAutofit/>
          </a:bodyPr>
          <a:lstStyle/>
          <a:p>
            <a:pPr algn="l" defTabSz="914400">
              <a:lnSpc>
                <a:spcPct val="90000"/>
              </a:lnSpc>
            </a:pPr>
            <a:br>
              <a:rPr lang="en-US" sz="29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br>
              <a:rPr lang="en-US" sz="29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r>
              <a:rPr lang="en-US" sz="24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Modern Rocketry and the Space Race</a:t>
            </a:r>
            <a:endParaRPr lang="en-US" sz="29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0" name="Subtitle 9">
            <a:extLst>
              <a:ext uri="{FF2B5EF4-FFF2-40B4-BE49-F238E27FC236}">
                <a16:creationId xmlns:a16="http://schemas.microsoft.com/office/drawing/2014/main" id="{DF8AF691-39BD-441B-88FE-BC90048F54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0588" y="2274073"/>
            <a:ext cx="5011139" cy="2353586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 algn="l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300" dirty="0">
                <a:solidFill>
                  <a:schemeClr val="bg1"/>
                </a:solidFill>
              </a:rPr>
              <a:t>1957 – Sputnik 1. First successful earth-orbiting satellite launched by the Soviet Union.</a:t>
            </a:r>
          </a:p>
          <a:p>
            <a:pPr indent="-228600" algn="l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1300" dirty="0">
              <a:solidFill>
                <a:schemeClr val="bg1"/>
              </a:solidFill>
            </a:endParaRPr>
          </a:p>
          <a:p>
            <a:pPr indent="-228600" algn="l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300" dirty="0">
                <a:solidFill>
                  <a:schemeClr val="bg1"/>
                </a:solidFill>
              </a:rPr>
              <a:t>1958 – NASA formed.</a:t>
            </a:r>
          </a:p>
          <a:p>
            <a:pPr indent="-228600" algn="l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1300" dirty="0">
              <a:solidFill>
                <a:schemeClr val="bg1"/>
              </a:solidFill>
            </a:endParaRPr>
          </a:p>
          <a:p>
            <a:pPr indent="-228600" algn="l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300" dirty="0">
                <a:solidFill>
                  <a:schemeClr val="bg1"/>
                </a:solidFill>
              </a:rPr>
              <a:t>1961 – Yuri Gagarin first human to journey into outer space aboard  Vostok 1 capsule.</a:t>
            </a:r>
          </a:p>
          <a:p>
            <a:pPr indent="-228600" algn="l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1300" dirty="0">
              <a:solidFill>
                <a:schemeClr val="bg1"/>
              </a:solidFill>
            </a:endParaRPr>
          </a:p>
          <a:p>
            <a:pPr indent="-228600" algn="l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300" dirty="0">
                <a:solidFill>
                  <a:schemeClr val="bg1"/>
                </a:solidFill>
              </a:rPr>
              <a:t>1969 – Apollo 11 took it’s crew into space; Neil Armstrong and Buzz Aldrin first men to land and walk on the moon.</a:t>
            </a:r>
          </a:p>
          <a:p>
            <a:pPr indent="-228600" algn="l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700" dirty="0">
              <a:solidFill>
                <a:schemeClr val="bg1"/>
              </a:solidFill>
            </a:endParaRPr>
          </a:p>
          <a:p>
            <a:pPr indent="-228600" algn="l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700" dirty="0">
              <a:solidFill>
                <a:schemeClr val="bg1"/>
              </a:solidFill>
            </a:endParaRPr>
          </a:p>
          <a:p>
            <a:pPr indent="-228600" algn="l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700" dirty="0">
              <a:solidFill>
                <a:schemeClr val="bg1"/>
              </a:solidFill>
            </a:endParaRPr>
          </a:p>
          <a:p>
            <a:pPr indent="-228600" algn="l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700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734DAFE-4D9F-4C6E-8DD9-5604C917D53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 l="7782" r="2" b="2"/>
          <a:stretch/>
        </p:blipFill>
        <p:spPr>
          <a:xfrm>
            <a:off x="5336380" y="827917"/>
            <a:ext cx="3712964" cy="4970711"/>
          </a:xfrm>
          <a:prstGeom prst="rect">
            <a:avLst/>
          </a:prstGeom>
        </p:spPr>
      </p:pic>
      <p:cxnSp>
        <p:nvCxnSpPr>
          <p:cNvPr id="42" name="Straight Connector 36">
            <a:extLst>
              <a:ext uri="{FF2B5EF4-FFF2-40B4-BE49-F238E27FC236}">
                <a16:creationId xmlns:a16="http://schemas.microsoft.com/office/drawing/2014/main" id="{AC65C03C-3F17-45DC-A1B9-35ACA43397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336382" y="86394"/>
            <a:ext cx="0" cy="4970711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Rectangle 38">
            <a:extLst>
              <a:ext uri="{FF2B5EF4-FFF2-40B4-BE49-F238E27FC236}">
                <a16:creationId xmlns:a16="http://schemas.microsoft.com/office/drawing/2014/main" id="{A4A161CC-6DC5-4863-B213-94529D6E06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4654" y="86394"/>
            <a:ext cx="8954691" cy="4970711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Royal Air Force Graphic_.08122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4921" y="142365"/>
            <a:ext cx="1383695" cy="629581"/>
          </a:xfrm>
          <a:prstGeom prst="rect">
            <a:avLst/>
          </a:prstGeom>
        </p:spPr>
      </p:pic>
      <p:sp>
        <p:nvSpPr>
          <p:cNvPr id="2" name="Thought Bubble: Cloud 1">
            <a:extLst>
              <a:ext uri="{FF2B5EF4-FFF2-40B4-BE49-F238E27FC236}">
                <a16:creationId xmlns:a16="http://schemas.microsoft.com/office/drawing/2014/main" id="{865CCF43-7E1E-404C-A88E-3A9BE24E1344}"/>
              </a:ext>
            </a:extLst>
          </p:cNvPr>
          <p:cNvSpPr/>
          <p:nvPr/>
        </p:nvSpPr>
        <p:spPr>
          <a:xfrm>
            <a:off x="684192" y="256611"/>
            <a:ext cx="3935889" cy="1108921"/>
          </a:xfrm>
          <a:prstGeom prst="cloudCallout">
            <a:avLst/>
          </a:prstGeom>
          <a:solidFill>
            <a:schemeClr val="bg1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i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Who do you think invented rockets?</a:t>
            </a:r>
            <a:endParaRPr lang="en-GB" sz="2000" i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1667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06DA9DF9-31F7-4056-B42E-878CC92417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801B63E3-DBCA-4A35-9BCF-7F1B067A4C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2600" y="29684"/>
            <a:ext cx="4811699" cy="1126392"/>
          </a:xfrm>
        </p:spPr>
        <p:txBody>
          <a:bodyPr vert="horz" lIns="91440" tIns="45720" rIns="91440" bIns="45720" rtlCol="0">
            <a:normAutofit/>
          </a:bodyPr>
          <a:lstStyle/>
          <a:p>
            <a:pPr algn="l" defTabSz="914400"/>
            <a:r>
              <a:rPr lang="en-US" sz="3300" kern="1200" dirty="0">
                <a:solidFill>
                  <a:schemeClr val="tx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Rocket Components.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82600" y="1324599"/>
            <a:ext cx="4472088" cy="3739770"/>
          </a:xfrm>
        </p:spPr>
        <p:txBody>
          <a:bodyPr vert="horz" lIns="91440" tIns="45720" rIns="91440" bIns="45720" rtlCol="0">
            <a:noAutofit/>
          </a:bodyPr>
          <a:lstStyle/>
          <a:p>
            <a:pPr marL="285750" indent="-228600" algn="l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</a:rPr>
              <a:t>Nose cone – carries payload.</a:t>
            </a:r>
          </a:p>
          <a:p>
            <a:pPr marL="285750" indent="-228600" algn="l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2">
                  <a:lumMod val="75000"/>
                </a:schemeClr>
              </a:solidFill>
            </a:endParaRPr>
          </a:p>
          <a:p>
            <a:pPr marL="285750" indent="-228600" algn="l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</a:rPr>
              <a:t>Guidance system – tells the rocket where to go.</a:t>
            </a:r>
          </a:p>
          <a:p>
            <a:pPr marL="285750" indent="-228600" algn="l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2">
                  <a:lumMod val="75000"/>
                </a:schemeClr>
              </a:solidFill>
            </a:endParaRPr>
          </a:p>
          <a:p>
            <a:pPr marL="285750" indent="-228600" algn="l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</a:rPr>
              <a:t>Propulsion system – liquid or solid propellant creates the force of thrust to move the rocket.</a:t>
            </a:r>
          </a:p>
          <a:p>
            <a:pPr marL="285750" indent="-228600" algn="l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2">
                  <a:lumMod val="75000"/>
                </a:schemeClr>
              </a:solidFill>
            </a:endParaRPr>
          </a:p>
          <a:p>
            <a:pPr marL="285750" indent="-228600" algn="l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</a:rPr>
              <a:t>Fins – control direction and stability.</a:t>
            </a:r>
          </a:p>
        </p:txBody>
      </p:sp>
      <p:pic>
        <p:nvPicPr>
          <p:cNvPr id="10" name="Picture 9" descr="A picture containing smoke, sky, outdoor, steam&#10;&#10;Description automatically generated">
            <a:extLst>
              <a:ext uri="{FF2B5EF4-FFF2-40B4-BE49-F238E27FC236}">
                <a16:creationId xmlns:a16="http://schemas.microsoft.com/office/drawing/2014/main" id="{49A777AF-37C1-4E01-BF05-697C2992C0A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990" r="-2" b="-2"/>
          <a:stretch/>
        </p:blipFill>
        <p:spPr>
          <a:xfrm>
            <a:off x="4671911" y="10"/>
            <a:ext cx="4472089" cy="51434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  <p:pic>
        <p:nvPicPr>
          <p:cNvPr id="6" name="Picture 5" descr="Royal Air Force Graphic_.08122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4921" y="142365"/>
            <a:ext cx="1383695" cy="629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2835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9" name="Rectangle 58">
            <a:extLst>
              <a:ext uri="{FF2B5EF4-FFF2-40B4-BE49-F238E27FC236}">
                <a16:creationId xmlns:a16="http://schemas.microsoft.com/office/drawing/2014/main" id="{1DF91F20-B96F-4F77-AC3E-2CDD3BAA10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9144002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C3D487F7-9050-4871-B351-34A72ADB29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63" y="0"/>
            <a:ext cx="6083472" cy="5143499"/>
          </a:xfrm>
          <a:prstGeom prst="rect">
            <a:avLst/>
          </a:prstGeom>
          <a:gradFill>
            <a:gsLst>
              <a:gs pos="8000">
                <a:srgbClr val="000000">
                  <a:alpha val="94000"/>
                </a:srgbClr>
              </a:gs>
              <a:gs pos="100000">
                <a:schemeClr val="accent1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F43C27DD-EF6A-4C48-9669-C2970E71A8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643711" y="-301172"/>
            <a:ext cx="5143503" cy="5745847"/>
          </a:xfrm>
          <a:prstGeom prst="rect">
            <a:avLst/>
          </a:prstGeom>
          <a:gradFill>
            <a:gsLst>
              <a:gs pos="0">
                <a:schemeClr val="accent1">
                  <a:alpha val="23000"/>
                </a:schemeClr>
              </a:gs>
              <a:gs pos="71000">
                <a:schemeClr val="accent1">
                  <a:lumMod val="50000"/>
                  <a:alpha val="0"/>
                </a:schemeClr>
              </a:gs>
              <a:gs pos="100000">
                <a:srgbClr val="000000">
                  <a:alpha val="0"/>
                </a:srgb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C84384FE-1C88-4CAA-8FB8-2313A3AE73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5639" y="0"/>
            <a:ext cx="6088748" cy="5143499"/>
          </a:xfrm>
          <a:prstGeom prst="rect">
            <a:avLst/>
          </a:prstGeom>
          <a:gradFill>
            <a:gsLst>
              <a:gs pos="14000">
                <a:schemeClr val="accent1">
                  <a:alpha val="0"/>
                </a:schemeClr>
              </a:gs>
              <a:gs pos="100000">
                <a:srgbClr val="000000">
                  <a:alpha val="82000"/>
                </a:srgb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87B6A113-58CD-406C-BCE4-6E1F1F2BE6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5449520">
            <a:off x="1927275" y="737480"/>
            <a:ext cx="3754316" cy="3754316"/>
          </a:xfrm>
          <a:prstGeom prst="ellipse">
            <a:avLst/>
          </a:prstGeom>
          <a:gradFill>
            <a:gsLst>
              <a:gs pos="17000">
                <a:schemeClr val="accent1">
                  <a:lumMod val="75000"/>
                  <a:alpha val="0"/>
                </a:schemeClr>
              </a:gs>
              <a:gs pos="82000">
                <a:srgbClr val="000000">
                  <a:alpha val="24000"/>
                </a:srgbClr>
              </a:gs>
            </a:gsLst>
            <a:lin ang="9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801B63E3-DBCA-4A35-9BCF-7F1B067A4C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3888" y="248789"/>
            <a:ext cx="4664686" cy="78829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 defTabSz="914400"/>
            <a:r>
              <a:rPr lang="en-US" sz="3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How Does a Rocket Fly?</a:t>
            </a: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05A1AA86-B7E6-4C02-AA34-F1A25CD4CC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5638" y="3265633"/>
            <a:ext cx="6088747" cy="1877863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33000"/>
                </a:schemeClr>
              </a:gs>
              <a:gs pos="83000">
                <a:srgbClr val="000000">
                  <a:alpha val="21000"/>
                </a:srgb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02FFB6F2-9D6E-4ECC-BCE8-53E2C7CB2B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5261" y="1222278"/>
            <a:ext cx="5928325" cy="3226778"/>
          </a:xfrm>
        </p:spPr>
        <p:txBody>
          <a:bodyPr anchor="t"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sz="1400" dirty="0">
                <a:solidFill>
                  <a:srgbClr val="FFFFFF"/>
                </a:solidFill>
                <a:latin typeface="Myriad Pro"/>
                <a:cs typeface="Myriad Pro"/>
              </a:rPr>
              <a:t>Sir Isaac Newton, the pioneer of modern physics developed 3 laws of motion:</a:t>
            </a:r>
          </a:p>
          <a:p>
            <a:pPr algn="l">
              <a:lnSpc>
                <a:spcPct val="90000"/>
              </a:lnSpc>
            </a:pPr>
            <a:endParaRPr lang="en-US" sz="1400" dirty="0">
              <a:solidFill>
                <a:srgbClr val="FFFFFF"/>
              </a:solidFill>
              <a:latin typeface="Myriad Pro"/>
              <a:cs typeface="Myriad Pro"/>
            </a:endParaRPr>
          </a:p>
          <a:p>
            <a:pPr lvl="1" algn="l">
              <a:lnSpc>
                <a:spcPct val="90000"/>
              </a:lnSpc>
            </a:pPr>
            <a:r>
              <a:rPr lang="en-US" sz="1400" dirty="0">
                <a:solidFill>
                  <a:srgbClr val="FFFFFF"/>
                </a:solidFill>
                <a:latin typeface="Myriad Pro"/>
                <a:cs typeface="Myriad Pro"/>
              </a:rPr>
              <a:t>1</a:t>
            </a:r>
            <a:r>
              <a:rPr lang="en-US" sz="1400" baseline="30000" dirty="0">
                <a:solidFill>
                  <a:srgbClr val="FFFFFF"/>
                </a:solidFill>
                <a:latin typeface="Myriad Pro"/>
                <a:cs typeface="Myriad Pro"/>
              </a:rPr>
              <a:t>st</a:t>
            </a:r>
            <a:r>
              <a:rPr lang="en-US" sz="1400" dirty="0">
                <a:solidFill>
                  <a:srgbClr val="FFFFFF"/>
                </a:solidFill>
                <a:latin typeface="Myriad Pro"/>
                <a:cs typeface="Myriad Pro"/>
              </a:rPr>
              <a:t> Law: An object will not change its motion unless a force acts on it.</a:t>
            </a:r>
          </a:p>
          <a:p>
            <a:pPr lvl="1" algn="l">
              <a:lnSpc>
                <a:spcPct val="90000"/>
              </a:lnSpc>
            </a:pPr>
            <a:endParaRPr lang="en-US" sz="1400" dirty="0">
              <a:solidFill>
                <a:srgbClr val="FFFFFF"/>
              </a:solidFill>
              <a:latin typeface="Myriad Pro"/>
              <a:cs typeface="Myriad Pro"/>
            </a:endParaRPr>
          </a:p>
          <a:p>
            <a:pPr lvl="1" algn="l">
              <a:lnSpc>
                <a:spcPct val="90000"/>
              </a:lnSpc>
            </a:pPr>
            <a:r>
              <a:rPr lang="en-US" sz="1400" dirty="0">
                <a:solidFill>
                  <a:srgbClr val="FFFFFF"/>
                </a:solidFill>
                <a:latin typeface="Myriad Pro"/>
                <a:cs typeface="Myriad Pro"/>
              </a:rPr>
              <a:t>3</a:t>
            </a:r>
            <a:r>
              <a:rPr lang="en-US" sz="1400" baseline="30000" dirty="0">
                <a:solidFill>
                  <a:srgbClr val="FFFFFF"/>
                </a:solidFill>
                <a:latin typeface="Myriad Pro"/>
                <a:cs typeface="Myriad Pro"/>
              </a:rPr>
              <a:t>rd</a:t>
            </a:r>
            <a:r>
              <a:rPr lang="en-US" sz="1400" dirty="0">
                <a:solidFill>
                  <a:srgbClr val="FFFFFF"/>
                </a:solidFill>
                <a:latin typeface="Myriad Pro"/>
                <a:cs typeface="Myriad Pro"/>
              </a:rPr>
              <a:t> law: For every action there is an equal and opposite action.</a:t>
            </a:r>
          </a:p>
          <a:p>
            <a:pPr lvl="1" algn="l">
              <a:lnSpc>
                <a:spcPct val="90000"/>
              </a:lnSpc>
            </a:pPr>
            <a:endParaRPr lang="en-US" sz="1400" dirty="0">
              <a:solidFill>
                <a:srgbClr val="FFFFFF"/>
              </a:solidFill>
              <a:latin typeface="Myriad Pro"/>
              <a:cs typeface="Myriad Pro"/>
            </a:endParaRPr>
          </a:p>
          <a:p>
            <a:pPr>
              <a:lnSpc>
                <a:spcPct val="90000"/>
              </a:lnSpc>
            </a:pPr>
            <a:r>
              <a:rPr lang="en-US" sz="1800" i="1" dirty="0">
                <a:solidFill>
                  <a:srgbClr val="FFFFFF"/>
                </a:solidFill>
                <a:latin typeface="Myriad Pro"/>
                <a:cs typeface="Myriad Pro"/>
              </a:rPr>
              <a:t>Forces on a rocket at Take-off are: </a:t>
            </a:r>
          </a:p>
          <a:p>
            <a:pPr>
              <a:lnSpc>
                <a:spcPct val="90000"/>
              </a:lnSpc>
            </a:pPr>
            <a:r>
              <a:rPr lang="en-US" sz="2400" b="1" i="1" dirty="0">
                <a:solidFill>
                  <a:srgbClr val="FF0000"/>
                </a:solidFill>
                <a:latin typeface="Myriad Pro"/>
                <a:cs typeface="Myriad Pro"/>
              </a:rPr>
              <a:t>Thrust</a:t>
            </a:r>
            <a:r>
              <a:rPr lang="en-US" sz="1800" i="1" dirty="0">
                <a:solidFill>
                  <a:srgbClr val="FFFFFF"/>
                </a:solidFill>
                <a:latin typeface="Myriad Pro"/>
                <a:cs typeface="Myriad Pro"/>
              </a:rPr>
              <a:t> which overcomes the force of </a:t>
            </a:r>
            <a:r>
              <a:rPr lang="en-US" sz="2400" b="1" i="1" dirty="0">
                <a:solidFill>
                  <a:srgbClr val="FF0000"/>
                </a:solidFill>
                <a:latin typeface="Myriad Pro"/>
                <a:cs typeface="Myriad Pro"/>
              </a:rPr>
              <a:t>Weight</a:t>
            </a:r>
            <a:r>
              <a:rPr lang="en-US" sz="1800" i="1" dirty="0">
                <a:solidFill>
                  <a:srgbClr val="FFFFFF"/>
                </a:solidFill>
                <a:latin typeface="Myriad Pro"/>
                <a:cs typeface="Myriad Pro"/>
              </a:rPr>
              <a:t>.</a:t>
            </a:r>
          </a:p>
          <a:p>
            <a:pPr>
              <a:lnSpc>
                <a:spcPct val="90000"/>
              </a:lnSpc>
            </a:pPr>
            <a:endParaRPr lang="en-US" sz="1800" dirty="0">
              <a:solidFill>
                <a:srgbClr val="FFFFFF"/>
              </a:solidFill>
              <a:latin typeface="Myriad Pro"/>
              <a:cs typeface="Myriad Pro"/>
            </a:endParaRPr>
          </a:p>
          <a:p>
            <a:pPr>
              <a:lnSpc>
                <a:spcPct val="90000"/>
              </a:lnSpc>
            </a:pPr>
            <a:r>
              <a:rPr lang="en-US" sz="1400" dirty="0">
                <a:solidFill>
                  <a:schemeClr val="tx2">
                    <a:lumMod val="40000"/>
                    <a:lumOff val="60000"/>
                  </a:schemeClr>
                </a:solidFill>
                <a:latin typeface="Myriad Pro"/>
                <a:cs typeface="Myriad Pr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https://www.youtube.com/watch?v=o2FFtPPM3iY</a:t>
            </a:r>
            <a:endParaRPr lang="en-US" sz="1400" dirty="0">
              <a:solidFill>
                <a:schemeClr val="tx2">
                  <a:lumMod val="40000"/>
                  <a:lumOff val="60000"/>
                </a:schemeClr>
              </a:solidFill>
              <a:latin typeface="Myriad Pro"/>
              <a:cs typeface="Myriad Pro"/>
            </a:endParaRPr>
          </a:p>
          <a:p>
            <a:pPr>
              <a:lnSpc>
                <a:spcPct val="90000"/>
              </a:lnSpc>
            </a:pPr>
            <a:endParaRPr lang="en-US" sz="1800" dirty="0">
              <a:solidFill>
                <a:srgbClr val="FFFFFF"/>
              </a:solidFill>
              <a:latin typeface="Myriad Pro"/>
              <a:cs typeface="Myriad Pro"/>
            </a:endParaRPr>
          </a:p>
          <a:p>
            <a:pPr algn="l">
              <a:lnSpc>
                <a:spcPct val="90000"/>
              </a:lnSpc>
            </a:pPr>
            <a:endParaRPr lang="en-GB" sz="500" dirty="0">
              <a:solidFill>
                <a:srgbClr val="FFFFFF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8AD0A13-DE58-4785-967B-A35EC39A36F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-3" b="2604"/>
          <a:stretch/>
        </p:blipFill>
        <p:spPr>
          <a:xfrm>
            <a:off x="6420735" y="978409"/>
            <a:ext cx="2380365" cy="3186681"/>
          </a:xfrm>
          <a:prstGeom prst="rect">
            <a:avLst/>
          </a:prstGeom>
        </p:spPr>
      </p:pic>
      <p:pic>
        <p:nvPicPr>
          <p:cNvPr id="6" name="Picture 5" descr="Royal Air Force Graphic_.081221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4921" y="142365"/>
            <a:ext cx="1383695" cy="629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08091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Rectangle 82">
            <a:extLst>
              <a:ext uri="{FF2B5EF4-FFF2-40B4-BE49-F238E27FC236}">
                <a16:creationId xmlns:a16="http://schemas.microsoft.com/office/drawing/2014/main" id="{FB5B0058-AF13-4859-B429-4EDDE2A26F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801B63E3-DBCA-4A35-9BCF-7F1B067A4C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4310" y="299678"/>
            <a:ext cx="4887046" cy="1963706"/>
          </a:xfrm>
        </p:spPr>
        <p:txBody>
          <a:bodyPr vert="horz" lIns="91440" tIns="45720" rIns="91440" bIns="45720" rtlCol="0">
            <a:normAutofit/>
          </a:bodyPr>
          <a:lstStyle/>
          <a:p>
            <a:pPr algn="l" defTabSz="914400"/>
            <a:r>
              <a:rPr lang="en-US" sz="38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Let’s Build our Rocket!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02FFB6F2-9D6E-4ECC-BCE8-53E2C7CB2B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61150" y="2005533"/>
            <a:ext cx="4579684" cy="2658675"/>
          </a:xfrm>
        </p:spPr>
        <p:txBody>
          <a:bodyPr>
            <a:normAutofit fontScale="92500" lnSpcReduction="10000"/>
          </a:bodyPr>
          <a:lstStyle/>
          <a:p>
            <a:pPr algn="l">
              <a:lnSpc>
                <a:spcPct val="90000"/>
              </a:lnSpc>
            </a:pPr>
            <a:r>
              <a:rPr lang="en-US" sz="1600" u="sng" dirty="0">
                <a:solidFill>
                  <a:schemeClr val="bg1"/>
                </a:solidFill>
                <a:latin typeface="Myriad Pro"/>
                <a:cs typeface="Myriad Pro"/>
              </a:rPr>
              <a:t>You will need</a:t>
            </a:r>
            <a:r>
              <a:rPr lang="en-US" sz="1600" dirty="0">
                <a:solidFill>
                  <a:schemeClr val="bg1"/>
                </a:solidFill>
                <a:latin typeface="Myriad Pro"/>
                <a:cs typeface="Myriad Pro"/>
              </a:rPr>
              <a:t>:</a:t>
            </a:r>
          </a:p>
          <a:p>
            <a:pPr algn="l">
              <a:lnSpc>
                <a:spcPct val="90000"/>
              </a:lnSpc>
            </a:pPr>
            <a:endParaRPr lang="en-US" sz="1600" dirty="0">
              <a:solidFill>
                <a:schemeClr val="bg1"/>
              </a:solidFill>
              <a:latin typeface="Myriad Pro"/>
              <a:cs typeface="Myriad Pro"/>
            </a:endParaRPr>
          </a:p>
          <a:p>
            <a:pPr algn="l">
              <a:lnSpc>
                <a:spcPct val="90000"/>
              </a:lnSpc>
            </a:pPr>
            <a:r>
              <a:rPr lang="en-US" sz="1600" dirty="0">
                <a:solidFill>
                  <a:schemeClr val="bg1"/>
                </a:solidFill>
                <a:latin typeface="Myriad Pro"/>
                <a:cs typeface="Myriad Pro"/>
              </a:rPr>
              <a:t>1 x Former tube</a:t>
            </a:r>
          </a:p>
          <a:p>
            <a:pPr algn="l">
              <a:lnSpc>
                <a:spcPct val="90000"/>
              </a:lnSpc>
            </a:pPr>
            <a:endParaRPr lang="en-US" sz="1600" dirty="0">
              <a:solidFill>
                <a:schemeClr val="bg1"/>
              </a:solidFill>
              <a:latin typeface="Myriad Pro"/>
              <a:cs typeface="Myriad Pro"/>
            </a:endParaRPr>
          </a:p>
          <a:p>
            <a:pPr algn="l">
              <a:lnSpc>
                <a:spcPct val="90000"/>
              </a:lnSpc>
            </a:pPr>
            <a:r>
              <a:rPr lang="en-US" sz="1600" dirty="0">
                <a:solidFill>
                  <a:schemeClr val="bg1"/>
                </a:solidFill>
                <a:latin typeface="Myriad Pro"/>
                <a:cs typeface="Myriad Pro"/>
              </a:rPr>
              <a:t>2 x A4 paper/card – 1 for the body and 1 for the fins</a:t>
            </a:r>
          </a:p>
          <a:p>
            <a:pPr algn="l">
              <a:lnSpc>
                <a:spcPct val="90000"/>
              </a:lnSpc>
            </a:pPr>
            <a:endParaRPr lang="en-US" sz="1600" dirty="0">
              <a:solidFill>
                <a:schemeClr val="bg1"/>
              </a:solidFill>
              <a:latin typeface="Myriad Pro"/>
              <a:cs typeface="Myriad Pro"/>
            </a:endParaRPr>
          </a:p>
          <a:p>
            <a:pPr algn="l">
              <a:lnSpc>
                <a:spcPct val="90000"/>
              </a:lnSpc>
            </a:pPr>
            <a:r>
              <a:rPr lang="en-US" sz="1600" dirty="0">
                <a:solidFill>
                  <a:schemeClr val="bg1"/>
                </a:solidFill>
                <a:latin typeface="Myriad Pro"/>
                <a:cs typeface="Myriad Pro"/>
              </a:rPr>
              <a:t>Scissors</a:t>
            </a:r>
          </a:p>
          <a:p>
            <a:pPr algn="l">
              <a:lnSpc>
                <a:spcPct val="90000"/>
              </a:lnSpc>
            </a:pPr>
            <a:endParaRPr lang="en-US" sz="1600" dirty="0">
              <a:solidFill>
                <a:schemeClr val="bg1"/>
              </a:solidFill>
              <a:latin typeface="Myriad Pro"/>
              <a:cs typeface="Myriad Pro"/>
            </a:endParaRPr>
          </a:p>
          <a:p>
            <a:pPr algn="l">
              <a:lnSpc>
                <a:spcPct val="90000"/>
              </a:lnSpc>
            </a:pPr>
            <a:r>
              <a:rPr lang="en-US" sz="1600" dirty="0">
                <a:solidFill>
                  <a:schemeClr val="bg1"/>
                </a:solidFill>
                <a:latin typeface="Myriad Pro"/>
                <a:cs typeface="Myriad Pro"/>
              </a:rPr>
              <a:t>Sellotape</a:t>
            </a:r>
          </a:p>
          <a:p>
            <a:pPr algn="l">
              <a:lnSpc>
                <a:spcPct val="90000"/>
              </a:lnSpc>
            </a:pPr>
            <a:endParaRPr lang="en-US" sz="1600" dirty="0">
              <a:solidFill>
                <a:schemeClr val="bg1"/>
              </a:solidFill>
              <a:latin typeface="Myriad Pro"/>
              <a:cs typeface="Myriad Pro"/>
            </a:endParaRPr>
          </a:p>
          <a:p>
            <a:pPr algn="l">
              <a:lnSpc>
                <a:spcPct val="90000"/>
              </a:lnSpc>
            </a:pPr>
            <a:r>
              <a:rPr lang="en-US" sz="1600" dirty="0">
                <a:solidFill>
                  <a:schemeClr val="bg1"/>
                </a:solidFill>
                <a:latin typeface="Myriad Pro"/>
                <a:cs typeface="Myriad Pro"/>
              </a:rPr>
              <a:t>Nose cone</a:t>
            </a:r>
          </a:p>
          <a:p>
            <a:pPr algn="l">
              <a:lnSpc>
                <a:spcPct val="90000"/>
              </a:lnSpc>
            </a:pPr>
            <a:endParaRPr lang="en-GB" sz="600" dirty="0">
              <a:solidFill>
                <a:schemeClr val="bg1"/>
              </a:solidFill>
            </a:endParaRPr>
          </a:p>
        </p:txBody>
      </p:sp>
      <p:pic>
        <p:nvPicPr>
          <p:cNvPr id="3" name="Picture 2" descr="A picture containing person, outdoor&#10;&#10;Description automatically generated">
            <a:extLst>
              <a:ext uri="{FF2B5EF4-FFF2-40B4-BE49-F238E27FC236}">
                <a16:creationId xmlns:a16="http://schemas.microsoft.com/office/drawing/2014/main" id="{990EFED6-3CEF-4727-AF82-B0B71C5CFEA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 r="50140" b="1"/>
          <a:stretch/>
        </p:blipFill>
        <p:spPr>
          <a:xfrm>
            <a:off x="5336382" y="86394"/>
            <a:ext cx="3712964" cy="4970711"/>
          </a:xfrm>
          <a:prstGeom prst="rect">
            <a:avLst/>
          </a:prstGeom>
        </p:spPr>
      </p:pic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id="{AC65C03C-3F17-45DC-A1B9-35ACA43397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336382" y="86394"/>
            <a:ext cx="0" cy="4970711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Rectangle 86">
            <a:extLst>
              <a:ext uri="{FF2B5EF4-FFF2-40B4-BE49-F238E27FC236}">
                <a16:creationId xmlns:a16="http://schemas.microsoft.com/office/drawing/2014/main" id="{A4A161CC-6DC5-4863-B213-94529D6E06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4654" y="86394"/>
            <a:ext cx="8954691" cy="4970711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Royal Air Force Graphic_.08122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4921" y="142365"/>
            <a:ext cx="1383695" cy="629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9630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0" name="Rectangle 49">
            <a:extLst>
              <a:ext uri="{FF2B5EF4-FFF2-40B4-BE49-F238E27FC236}">
                <a16:creationId xmlns:a16="http://schemas.microsoft.com/office/drawing/2014/main" id="{8D0D6D3E-D7F9-4591-9CA9-DDF4DB1F73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9144000" cy="514349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65277D0-209B-66C3-52FA-4DEEF9171F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1" y="759402"/>
            <a:ext cx="4438105" cy="2372418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 defTabSz="914400">
              <a:lnSpc>
                <a:spcPct val="90000"/>
              </a:lnSpc>
            </a:pPr>
            <a:r>
              <a:rPr lang="en-US" sz="2300" u="sng" dirty="0"/>
              <a:t>How will we launch our Rocket?</a:t>
            </a:r>
            <a:br>
              <a:rPr lang="en-US" sz="2300" u="sng" dirty="0"/>
            </a:br>
            <a:br>
              <a:rPr lang="en-US" sz="2300" u="sng" dirty="0"/>
            </a:br>
            <a:r>
              <a:rPr lang="en-US" sz="2300" dirty="0"/>
              <a:t>What will create thrust for our rockets today?</a:t>
            </a:r>
            <a:br>
              <a:rPr lang="en-US" sz="2300" dirty="0"/>
            </a:br>
            <a:br>
              <a:rPr lang="en-US" sz="2300" dirty="0"/>
            </a:br>
            <a:endParaRPr lang="en-US" sz="23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3009A3-EE3E-E202-C983-21A8EDB4D9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2901" y="2254626"/>
            <a:ext cx="3306171" cy="894611"/>
          </a:xfrm>
        </p:spPr>
        <p:txBody>
          <a:bodyPr vert="horz" lIns="91440" tIns="45720" rIns="91440" bIns="45720" rtlCol="0" anchor="b">
            <a:normAutofit/>
          </a:bodyPr>
          <a:lstStyle/>
          <a:p>
            <a:pPr marL="0" indent="0" defTabSz="914400">
              <a:lnSpc>
                <a:spcPct val="90000"/>
              </a:lnSpc>
              <a:spcBef>
                <a:spcPts val="1000"/>
              </a:spcBef>
              <a:buNone/>
            </a:pPr>
            <a:r>
              <a:rPr lang="en-US" sz="2400" dirty="0"/>
              <a:t>How do we measure pressure ?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C4C9F2B0-1044-46EB-8AEB-C3BFFDE6C2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092502" y="-2"/>
            <a:ext cx="3051498" cy="5143499"/>
          </a:xfrm>
          <a:prstGeom prst="rect">
            <a:avLst/>
          </a:prstGeom>
          <a:gradFill>
            <a:gsLst>
              <a:gs pos="26000">
                <a:srgbClr val="000000"/>
              </a:gs>
              <a:gs pos="100000">
                <a:schemeClr val="accent1"/>
              </a:gs>
            </a:gsLst>
            <a:lin ang="9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D28B54C3-B57B-472A-B96E-1FCB67093D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092502" y="-2"/>
            <a:ext cx="2708597" cy="5143499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56000"/>
                </a:schemeClr>
              </a:gs>
              <a:gs pos="100000">
                <a:srgbClr val="000000">
                  <a:alpha val="52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7DB3C429-F8DA-49B9-AF84-21996FCF78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173041" y="-80543"/>
            <a:ext cx="2890418" cy="3051499"/>
          </a:xfrm>
          <a:prstGeom prst="rect">
            <a:avLst/>
          </a:prstGeom>
          <a:gradFill>
            <a:gsLst>
              <a:gs pos="0">
                <a:srgbClr val="000000">
                  <a:alpha val="34000"/>
                </a:srgbClr>
              </a:gs>
              <a:gs pos="96000">
                <a:schemeClr val="accent1">
                  <a:alpha val="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toy rocket flying out of the computer">
            <a:extLst>
              <a:ext uri="{FF2B5EF4-FFF2-40B4-BE49-F238E27FC236}">
                <a16:creationId xmlns:a16="http://schemas.microsoft.com/office/drawing/2014/main" id="{CE4CFB12-4E8C-73F9-D44B-78B0D4BFCEA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207" r="4043"/>
          <a:stretch/>
        </p:blipFill>
        <p:spPr>
          <a:xfrm>
            <a:off x="4572000" y="759402"/>
            <a:ext cx="3567121" cy="3567121"/>
          </a:xfrm>
          <a:custGeom>
            <a:avLst/>
            <a:gdLst/>
            <a:ahLst/>
            <a:cxnLst/>
            <a:rect l="l" t="t" r="r" b="b"/>
            <a:pathLst>
              <a:path w="5031136" h="5031136">
                <a:moveTo>
                  <a:pt x="2515568" y="0"/>
                </a:moveTo>
                <a:cubicBezTo>
                  <a:pt x="3904878" y="0"/>
                  <a:pt x="5031136" y="1126258"/>
                  <a:pt x="5031136" y="2515568"/>
                </a:cubicBezTo>
                <a:cubicBezTo>
                  <a:pt x="5031136" y="3904878"/>
                  <a:pt x="3904878" y="5031136"/>
                  <a:pt x="2515568" y="5031136"/>
                </a:cubicBezTo>
                <a:cubicBezTo>
                  <a:pt x="1126258" y="5031136"/>
                  <a:pt x="0" y="3904878"/>
                  <a:pt x="0" y="2515568"/>
                </a:cubicBezTo>
                <a:cubicBezTo>
                  <a:pt x="0" y="1126258"/>
                  <a:pt x="1126258" y="0"/>
                  <a:pt x="2515568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792924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8" name="Rectangle 47">
            <a:extLst>
              <a:ext uri="{FF2B5EF4-FFF2-40B4-BE49-F238E27FC236}">
                <a16:creationId xmlns:a16="http://schemas.microsoft.com/office/drawing/2014/main" id="{FA69AAE0-49D5-4C8B-8BA2-55898C00E0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Close-up of question mark on a hardwood floor against a wall">
            <a:extLst>
              <a:ext uri="{FF2B5EF4-FFF2-40B4-BE49-F238E27FC236}">
                <a16:creationId xmlns:a16="http://schemas.microsoft.com/office/drawing/2014/main" id="{A1CA49D4-59C6-6E6B-EC91-F895AE0EFD9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5890"/>
          <a:stretch/>
        </p:blipFill>
        <p:spPr>
          <a:xfrm>
            <a:off x="-3" y="-3"/>
            <a:ext cx="5650980" cy="5143488"/>
          </a:xfrm>
          <a:custGeom>
            <a:avLst/>
            <a:gdLst/>
            <a:ahLst/>
            <a:cxnLst/>
            <a:rect l="l" t="t" r="r" b="b"/>
            <a:pathLst>
              <a:path w="7534640" h="6857984">
                <a:moveTo>
                  <a:pt x="0" y="0"/>
                </a:moveTo>
                <a:lnTo>
                  <a:pt x="7534640" y="0"/>
                </a:lnTo>
                <a:lnTo>
                  <a:pt x="7534640" y="3832811"/>
                </a:lnTo>
                <a:lnTo>
                  <a:pt x="7344853" y="3826712"/>
                </a:lnTo>
                <a:cubicBezTo>
                  <a:pt x="7344853" y="3826712"/>
                  <a:pt x="7341511" y="3826712"/>
                  <a:pt x="7341511" y="3826712"/>
                </a:cubicBezTo>
                <a:cubicBezTo>
                  <a:pt x="7274667" y="3823370"/>
                  <a:pt x="7211169" y="3823370"/>
                  <a:pt x="7144324" y="3820027"/>
                </a:cubicBezTo>
                <a:cubicBezTo>
                  <a:pt x="6913719" y="3820027"/>
                  <a:pt x="6683113" y="3820027"/>
                  <a:pt x="6455848" y="3820027"/>
                </a:cubicBezTo>
                <a:cubicBezTo>
                  <a:pt x="6231926" y="3910265"/>
                  <a:pt x="5987951" y="3833396"/>
                  <a:pt x="5767372" y="3903581"/>
                </a:cubicBezTo>
                <a:cubicBezTo>
                  <a:pt x="5533423" y="3900239"/>
                  <a:pt x="5312845" y="3970423"/>
                  <a:pt x="5082238" y="4000503"/>
                </a:cubicBezTo>
                <a:cubicBezTo>
                  <a:pt x="4908446" y="4013871"/>
                  <a:pt x="4731314" y="3997160"/>
                  <a:pt x="4570892" y="4067345"/>
                </a:cubicBezTo>
                <a:cubicBezTo>
                  <a:pt x="4447233" y="4124161"/>
                  <a:pt x="4350312" y="4197688"/>
                  <a:pt x="4483996" y="4348083"/>
                </a:cubicBezTo>
                <a:cubicBezTo>
                  <a:pt x="4644419" y="4344742"/>
                  <a:pt x="4627708" y="4598742"/>
                  <a:pt x="4788129" y="4561979"/>
                </a:cubicBezTo>
                <a:cubicBezTo>
                  <a:pt x="4754709" y="4678954"/>
                  <a:pt x="4641076" y="4618795"/>
                  <a:pt x="4600971" y="4705690"/>
                </a:cubicBezTo>
                <a:cubicBezTo>
                  <a:pt x="4684524" y="4779217"/>
                  <a:pt x="4844945" y="4725744"/>
                  <a:pt x="4871683" y="4879480"/>
                </a:cubicBezTo>
                <a:cubicBezTo>
                  <a:pt x="4838262" y="5039902"/>
                  <a:pt x="4945210" y="5019849"/>
                  <a:pt x="5032105" y="5029876"/>
                </a:cubicBezTo>
                <a:cubicBezTo>
                  <a:pt x="5239317" y="5049930"/>
                  <a:pt x="5439843" y="5063297"/>
                  <a:pt x="5643713" y="5096719"/>
                </a:cubicBezTo>
                <a:cubicBezTo>
                  <a:pt x="5693844" y="5106745"/>
                  <a:pt x="5810819" y="5083350"/>
                  <a:pt x="5800794" y="5186956"/>
                </a:cubicBezTo>
                <a:cubicBezTo>
                  <a:pt x="5790767" y="5270508"/>
                  <a:pt x="5700529" y="5240431"/>
                  <a:pt x="5643713" y="5243772"/>
                </a:cubicBezTo>
                <a:cubicBezTo>
                  <a:pt x="5329553" y="5283879"/>
                  <a:pt x="5012052" y="5220378"/>
                  <a:pt x="4701235" y="5223719"/>
                </a:cubicBezTo>
                <a:cubicBezTo>
                  <a:pt x="4664472" y="5223719"/>
                  <a:pt x="4657787" y="5334009"/>
                  <a:pt x="4577576" y="5297246"/>
                </a:cubicBezTo>
                <a:cubicBezTo>
                  <a:pt x="4788129" y="5397510"/>
                  <a:pt x="5767372" y="5424248"/>
                  <a:pt x="6094900" y="5477721"/>
                </a:cubicBezTo>
                <a:cubicBezTo>
                  <a:pt x="5754004" y="5858724"/>
                  <a:pt x="5429817" y="5628117"/>
                  <a:pt x="5159105" y="5842012"/>
                </a:cubicBezTo>
                <a:cubicBezTo>
                  <a:pt x="5159105" y="5842012"/>
                  <a:pt x="5212580" y="5842012"/>
                  <a:pt x="5443187" y="5912197"/>
                </a:cubicBezTo>
                <a:cubicBezTo>
                  <a:pt x="5627002" y="5969012"/>
                  <a:pt x="5536765" y="6049223"/>
                  <a:pt x="6001321" y="6202962"/>
                </a:cubicBezTo>
                <a:cubicBezTo>
                  <a:pt x="5824188" y="6253093"/>
                  <a:pt x="5593581" y="6156172"/>
                  <a:pt x="5506685" y="6416857"/>
                </a:cubicBezTo>
                <a:cubicBezTo>
                  <a:pt x="5643713" y="6463648"/>
                  <a:pt x="5807477" y="6420200"/>
                  <a:pt x="5904398" y="6543858"/>
                </a:cubicBezTo>
                <a:cubicBezTo>
                  <a:pt x="5934478" y="6580622"/>
                  <a:pt x="5964557" y="6604017"/>
                  <a:pt x="6001321" y="6624068"/>
                </a:cubicBezTo>
                <a:cubicBezTo>
                  <a:pt x="5984612" y="6630754"/>
                  <a:pt x="5964557" y="6637437"/>
                  <a:pt x="5951188" y="6644121"/>
                </a:cubicBezTo>
                <a:cubicBezTo>
                  <a:pt x="5977925" y="6667518"/>
                  <a:pt x="6663060" y="6794517"/>
                  <a:pt x="6836850" y="6797860"/>
                </a:cubicBezTo>
                <a:cubicBezTo>
                  <a:pt x="6761652" y="6822926"/>
                  <a:pt x="6636845" y="6844075"/>
                  <a:pt x="6553814" y="6856412"/>
                </a:cubicBezTo>
                <a:lnTo>
                  <a:pt x="6542822" y="6857984"/>
                </a:lnTo>
                <a:lnTo>
                  <a:pt x="0" y="6857984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3FCC978-5F88-5372-AF79-B3DDD4A0BE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57737" y="2971800"/>
            <a:ext cx="4129361" cy="126780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 defTabSz="914400">
              <a:lnSpc>
                <a:spcPct val="90000"/>
              </a:lnSpc>
            </a:pPr>
            <a:r>
              <a:rPr lang="en-US" sz="2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What is an angle ? </a:t>
            </a:r>
            <a:br>
              <a:rPr lang="en-US" sz="2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lang="en-US" sz="2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2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How do we measure angles?</a:t>
            </a:r>
          </a:p>
        </p:txBody>
      </p:sp>
      <p:pic>
        <p:nvPicPr>
          <p:cNvPr id="5" name="Picture 4" descr="Close-up of painted playground surface">
            <a:extLst>
              <a:ext uri="{FF2B5EF4-FFF2-40B4-BE49-F238E27FC236}">
                <a16:creationId xmlns:a16="http://schemas.microsoft.com/office/drawing/2014/main" id="{02AB4F3E-7209-4822-A498-FB2469218B0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2" r="13713" b="-1"/>
          <a:stretch/>
        </p:blipFill>
        <p:spPr>
          <a:xfrm>
            <a:off x="5740155" y="4"/>
            <a:ext cx="3403848" cy="2907935"/>
          </a:xfrm>
          <a:custGeom>
            <a:avLst/>
            <a:gdLst/>
            <a:ahLst/>
            <a:cxnLst/>
            <a:rect l="l" t="t" r="r" b="b"/>
            <a:pathLst>
              <a:path w="4538463" h="3877247">
                <a:moveTo>
                  <a:pt x="0" y="0"/>
                </a:moveTo>
                <a:lnTo>
                  <a:pt x="4538463" y="0"/>
                </a:lnTo>
                <a:lnTo>
                  <a:pt x="4538463" y="3437173"/>
                </a:lnTo>
                <a:lnTo>
                  <a:pt x="4530710" y="3429000"/>
                </a:lnTo>
                <a:cubicBezTo>
                  <a:pt x="4370289" y="3495842"/>
                  <a:pt x="4239946" y="3686344"/>
                  <a:pt x="4056129" y="3636211"/>
                </a:cubicBezTo>
                <a:cubicBezTo>
                  <a:pt x="3872313" y="3589422"/>
                  <a:pt x="3788760" y="3830055"/>
                  <a:pt x="3618310" y="3756528"/>
                </a:cubicBezTo>
                <a:cubicBezTo>
                  <a:pt x="3394389" y="3823371"/>
                  <a:pt x="3163783" y="3823371"/>
                  <a:pt x="2933176" y="3810002"/>
                </a:cubicBezTo>
                <a:cubicBezTo>
                  <a:pt x="2702570" y="3840081"/>
                  <a:pt x="2471962" y="3873503"/>
                  <a:pt x="2238015" y="3850107"/>
                </a:cubicBezTo>
                <a:cubicBezTo>
                  <a:pt x="2007408" y="3870161"/>
                  <a:pt x="1783486" y="3883529"/>
                  <a:pt x="1552880" y="3863476"/>
                </a:cubicBezTo>
                <a:cubicBezTo>
                  <a:pt x="1322274" y="3886870"/>
                  <a:pt x="1091667" y="3876844"/>
                  <a:pt x="864402" y="3860134"/>
                </a:cubicBezTo>
                <a:cubicBezTo>
                  <a:pt x="757455" y="3860134"/>
                  <a:pt x="653849" y="3856792"/>
                  <a:pt x="546902" y="3856792"/>
                </a:cubicBezTo>
                <a:cubicBezTo>
                  <a:pt x="404861" y="3850108"/>
                  <a:pt x="262821" y="3845095"/>
                  <a:pt x="120363" y="3840499"/>
                </a:cubicBezTo>
                <a:lnTo>
                  <a:pt x="0" y="3836632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462309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A29590E-390F-F7A5-1528-36C809D579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93009" y="246888"/>
            <a:ext cx="5536692" cy="1337310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914400">
              <a:lnSpc>
                <a:spcPct val="90000"/>
              </a:lnSpc>
            </a:pPr>
            <a:r>
              <a:rPr lang="en-US" sz="4100" dirty="0"/>
              <a:t>Why do we test things?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BC885B53-C3D8-39C5-C5FA-83E2BA95352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335" r="27335"/>
          <a:stretch/>
        </p:blipFill>
        <p:spPr>
          <a:xfrm>
            <a:off x="20" y="10"/>
            <a:ext cx="3492988" cy="51434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0" name="sketchy line">
            <a:extLst>
              <a:ext uri="{FF2B5EF4-FFF2-40B4-BE49-F238E27FC236}">
                <a16:creationId xmlns:a16="http://schemas.microsoft.com/office/drawing/2014/main" id="{21540236-BFD5-4A9D-8840-4703E7F768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73321" y="1781210"/>
            <a:ext cx="3182692" cy="13716"/>
          </a:xfrm>
          <a:custGeom>
            <a:avLst/>
            <a:gdLst>
              <a:gd name="connsiteX0" fmla="*/ 0 w 3182692"/>
              <a:gd name="connsiteY0" fmla="*/ 0 h 13716"/>
              <a:gd name="connsiteX1" fmla="*/ 636538 w 3182692"/>
              <a:gd name="connsiteY1" fmla="*/ 0 h 13716"/>
              <a:gd name="connsiteX2" fmla="*/ 1273077 w 3182692"/>
              <a:gd name="connsiteY2" fmla="*/ 0 h 13716"/>
              <a:gd name="connsiteX3" fmla="*/ 1909615 w 3182692"/>
              <a:gd name="connsiteY3" fmla="*/ 0 h 13716"/>
              <a:gd name="connsiteX4" fmla="*/ 2482500 w 3182692"/>
              <a:gd name="connsiteY4" fmla="*/ 0 h 13716"/>
              <a:gd name="connsiteX5" fmla="*/ 3182692 w 3182692"/>
              <a:gd name="connsiteY5" fmla="*/ 0 h 13716"/>
              <a:gd name="connsiteX6" fmla="*/ 3182692 w 3182692"/>
              <a:gd name="connsiteY6" fmla="*/ 13716 h 13716"/>
              <a:gd name="connsiteX7" fmla="*/ 2609807 w 3182692"/>
              <a:gd name="connsiteY7" fmla="*/ 13716 h 13716"/>
              <a:gd name="connsiteX8" fmla="*/ 2068750 w 3182692"/>
              <a:gd name="connsiteY8" fmla="*/ 13716 h 13716"/>
              <a:gd name="connsiteX9" fmla="*/ 1432211 w 3182692"/>
              <a:gd name="connsiteY9" fmla="*/ 13716 h 13716"/>
              <a:gd name="connsiteX10" fmla="*/ 859327 w 3182692"/>
              <a:gd name="connsiteY10" fmla="*/ 13716 h 13716"/>
              <a:gd name="connsiteX11" fmla="*/ 0 w 3182692"/>
              <a:gd name="connsiteY11" fmla="*/ 13716 h 13716"/>
              <a:gd name="connsiteX12" fmla="*/ 0 w 3182692"/>
              <a:gd name="connsiteY12" fmla="*/ 0 h 13716"/>
              <a:gd name="connsiteX0" fmla="*/ 0 w 3182692"/>
              <a:gd name="connsiteY0" fmla="*/ 0 h 13716"/>
              <a:gd name="connsiteX1" fmla="*/ 572885 w 3182692"/>
              <a:gd name="connsiteY1" fmla="*/ 0 h 13716"/>
              <a:gd name="connsiteX2" fmla="*/ 1113942 w 3182692"/>
              <a:gd name="connsiteY2" fmla="*/ 0 h 13716"/>
              <a:gd name="connsiteX3" fmla="*/ 1686827 w 3182692"/>
              <a:gd name="connsiteY3" fmla="*/ 0 h 13716"/>
              <a:gd name="connsiteX4" fmla="*/ 2323365 w 3182692"/>
              <a:gd name="connsiteY4" fmla="*/ 0 h 13716"/>
              <a:gd name="connsiteX5" fmla="*/ 3182692 w 3182692"/>
              <a:gd name="connsiteY5" fmla="*/ 0 h 13716"/>
              <a:gd name="connsiteX6" fmla="*/ 3182692 w 3182692"/>
              <a:gd name="connsiteY6" fmla="*/ 13716 h 13716"/>
              <a:gd name="connsiteX7" fmla="*/ 2546154 w 3182692"/>
              <a:gd name="connsiteY7" fmla="*/ 13716 h 13716"/>
              <a:gd name="connsiteX8" fmla="*/ 1845961 w 3182692"/>
              <a:gd name="connsiteY8" fmla="*/ 13716 h 13716"/>
              <a:gd name="connsiteX9" fmla="*/ 1304904 w 3182692"/>
              <a:gd name="connsiteY9" fmla="*/ 13716 h 13716"/>
              <a:gd name="connsiteX10" fmla="*/ 604711 w 3182692"/>
              <a:gd name="connsiteY10" fmla="*/ 13716 h 13716"/>
              <a:gd name="connsiteX11" fmla="*/ 0 w 3182692"/>
              <a:gd name="connsiteY11" fmla="*/ 13716 h 13716"/>
              <a:gd name="connsiteX12" fmla="*/ 0 w 3182692"/>
              <a:gd name="connsiteY12" fmla="*/ 0 h 13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182692" h="13716" fill="none" extrusionOk="0">
                <a:moveTo>
                  <a:pt x="0" y="0"/>
                </a:moveTo>
                <a:cubicBezTo>
                  <a:pt x="225870" y="33585"/>
                  <a:pt x="418138" y="17639"/>
                  <a:pt x="636538" y="0"/>
                </a:cubicBezTo>
                <a:cubicBezTo>
                  <a:pt x="865372" y="-3887"/>
                  <a:pt x="1010746" y="-18166"/>
                  <a:pt x="1273077" y="0"/>
                </a:cubicBezTo>
                <a:cubicBezTo>
                  <a:pt x="1527846" y="-24408"/>
                  <a:pt x="1703704" y="-36055"/>
                  <a:pt x="1909615" y="0"/>
                </a:cubicBezTo>
                <a:cubicBezTo>
                  <a:pt x="2119487" y="1667"/>
                  <a:pt x="2200543" y="-19343"/>
                  <a:pt x="2482500" y="0"/>
                </a:cubicBezTo>
                <a:cubicBezTo>
                  <a:pt x="2736775" y="57438"/>
                  <a:pt x="2997998" y="-48885"/>
                  <a:pt x="3182692" y="0"/>
                </a:cubicBezTo>
                <a:cubicBezTo>
                  <a:pt x="3182670" y="4238"/>
                  <a:pt x="3183054" y="9645"/>
                  <a:pt x="3182692" y="13716"/>
                </a:cubicBezTo>
                <a:cubicBezTo>
                  <a:pt x="2944477" y="11253"/>
                  <a:pt x="2868931" y="7798"/>
                  <a:pt x="2609807" y="13716"/>
                </a:cubicBezTo>
                <a:cubicBezTo>
                  <a:pt x="2341556" y="1621"/>
                  <a:pt x="2324113" y="18134"/>
                  <a:pt x="2068750" y="13716"/>
                </a:cubicBezTo>
                <a:cubicBezTo>
                  <a:pt x="1817163" y="3280"/>
                  <a:pt x="1716254" y="21407"/>
                  <a:pt x="1432211" y="13716"/>
                </a:cubicBezTo>
                <a:cubicBezTo>
                  <a:pt x="1164747" y="-32709"/>
                  <a:pt x="993140" y="23003"/>
                  <a:pt x="859327" y="13716"/>
                </a:cubicBezTo>
                <a:cubicBezTo>
                  <a:pt x="750703" y="-29546"/>
                  <a:pt x="236193" y="34159"/>
                  <a:pt x="0" y="13716"/>
                </a:cubicBezTo>
                <a:cubicBezTo>
                  <a:pt x="-950" y="8514"/>
                  <a:pt x="-119" y="3449"/>
                  <a:pt x="0" y="0"/>
                </a:cubicBezTo>
                <a:close/>
              </a:path>
              <a:path w="3182692" h="13716" stroke="0" extrusionOk="0">
                <a:moveTo>
                  <a:pt x="0" y="0"/>
                </a:moveTo>
                <a:cubicBezTo>
                  <a:pt x="224421" y="-39331"/>
                  <a:pt x="418777" y="11439"/>
                  <a:pt x="572885" y="0"/>
                </a:cubicBezTo>
                <a:cubicBezTo>
                  <a:pt x="750333" y="-6388"/>
                  <a:pt x="940592" y="15806"/>
                  <a:pt x="1113942" y="0"/>
                </a:cubicBezTo>
                <a:cubicBezTo>
                  <a:pt x="1322785" y="-1777"/>
                  <a:pt x="1505363" y="28230"/>
                  <a:pt x="1686827" y="0"/>
                </a:cubicBezTo>
                <a:cubicBezTo>
                  <a:pt x="1853304" y="1595"/>
                  <a:pt x="2194652" y="-1232"/>
                  <a:pt x="2323365" y="0"/>
                </a:cubicBezTo>
                <a:cubicBezTo>
                  <a:pt x="2488732" y="36406"/>
                  <a:pt x="2902093" y="-40336"/>
                  <a:pt x="3182692" y="0"/>
                </a:cubicBezTo>
                <a:cubicBezTo>
                  <a:pt x="3181911" y="5403"/>
                  <a:pt x="3181851" y="9705"/>
                  <a:pt x="3182692" y="13716"/>
                </a:cubicBezTo>
                <a:cubicBezTo>
                  <a:pt x="3012563" y="-42392"/>
                  <a:pt x="2765409" y="31046"/>
                  <a:pt x="2546154" y="13716"/>
                </a:cubicBezTo>
                <a:cubicBezTo>
                  <a:pt x="2333381" y="9342"/>
                  <a:pt x="2154438" y="5266"/>
                  <a:pt x="1845961" y="13716"/>
                </a:cubicBezTo>
                <a:cubicBezTo>
                  <a:pt x="1531509" y="29240"/>
                  <a:pt x="1456631" y="-11178"/>
                  <a:pt x="1304904" y="13716"/>
                </a:cubicBezTo>
                <a:cubicBezTo>
                  <a:pt x="1168344" y="31779"/>
                  <a:pt x="928499" y="10475"/>
                  <a:pt x="604711" y="13716"/>
                </a:cubicBezTo>
                <a:cubicBezTo>
                  <a:pt x="285438" y="33435"/>
                  <a:pt x="116029" y="-26776"/>
                  <a:pt x="0" y="13716"/>
                </a:cubicBezTo>
                <a:cubicBezTo>
                  <a:pt x="242" y="7496"/>
                  <a:pt x="776" y="5947"/>
                  <a:pt x="0" y="0"/>
                </a:cubicBezTo>
                <a:close/>
              </a:path>
              <a:path w="3182692" h="13716" fill="none" stroke="0" extrusionOk="0">
                <a:moveTo>
                  <a:pt x="0" y="0"/>
                </a:moveTo>
                <a:cubicBezTo>
                  <a:pt x="245832" y="29445"/>
                  <a:pt x="388924" y="-28919"/>
                  <a:pt x="636538" y="0"/>
                </a:cubicBezTo>
                <a:cubicBezTo>
                  <a:pt x="854919" y="4634"/>
                  <a:pt x="991654" y="8864"/>
                  <a:pt x="1273077" y="0"/>
                </a:cubicBezTo>
                <a:cubicBezTo>
                  <a:pt x="1566644" y="-14667"/>
                  <a:pt x="1666526" y="3717"/>
                  <a:pt x="1909615" y="0"/>
                </a:cubicBezTo>
                <a:cubicBezTo>
                  <a:pt x="2138795" y="27220"/>
                  <a:pt x="2225506" y="-13892"/>
                  <a:pt x="2482500" y="0"/>
                </a:cubicBezTo>
                <a:cubicBezTo>
                  <a:pt x="2775583" y="32183"/>
                  <a:pt x="3003218" y="-43687"/>
                  <a:pt x="3182692" y="0"/>
                </a:cubicBezTo>
                <a:cubicBezTo>
                  <a:pt x="3182796" y="3768"/>
                  <a:pt x="3182802" y="10153"/>
                  <a:pt x="3182692" y="13716"/>
                </a:cubicBezTo>
                <a:cubicBezTo>
                  <a:pt x="2959845" y="21002"/>
                  <a:pt x="2868929" y="20408"/>
                  <a:pt x="2609807" y="13716"/>
                </a:cubicBezTo>
                <a:cubicBezTo>
                  <a:pt x="2341405" y="1420"/>
                  <a:pt x="2328488" y="15864"/>
                  <a:pt x="2068750" y="13716"/>
                </a:cubicBezTo>
                <a:cubicBezTo>
                  <a:pt x="1816113" y="-2177"/>
                  <a:pt x="1699345" y="32283"/>
                  <a:pt x="1432211" y="13716"/>
                </a:cubicBezTo>
                <a:cubicBezTo>
                  <a:pt x="1148381" y="-32756"/>
                  <a:pt x="987622" y="-2169"/>
                  <a:pt x="859327" y="13716"/>
                </a:cubicBezTo>
                <a:cubicBezTo>
                  <a:pt x="743387" y="32850"/>
                  <a:pt x="194182" y="14217"/>
                  <a:pt x="0" y="13716"/>
                </a:cubicBezTo>
                <a:cubicBezTo>
                  <a:pt x="84" y="8233"/>
                  <a:pt x="-347" y="318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custGeom>
                    <a:avLst/>
                    <a:gdLst>
                      <a:gd name="connsiteX0" fmla="*/ 0 w 3182692"/>
                      <a:gd name="connsiteY0" fmla="*/ 0 h 13716"/>
                      <a:gd name="connsiteX1" fmla="*/ 636538 w 3182692"/>
                      <a:gd name="connsiteY1" fmla="*/ 0 h 13716"/>
                      <a:gd name="connsiteX2" fmla="*/ 1273077 w 3182692"/>
                      <a:gd name="connsiteY2" fmla="*/ 0 h 13716"/>
                      <a:gd name="connsiteX3" fmla="*/ 1909615 w 3182692"/>
                      <a:gd name="connsiteY3" fmla="*/ 0 h 13716"/>
                      <a:gd name="connsiteX4" fmla="*/ 2482500 w 3182692"/>
                      <a:gd name="connsiteY4" fmla="*/ 0 h 13716"/>
                      <a:gd name="connsiteX5" fmla="*/ 3182692 w 3182692"/>
                      <a:gd name="connsiteY5" fmla="*/ 0 h 13716"/>
                      <a:gd name="connsiteX6" fmla="*/ 3182692 w 3182692"/>
                      <a:gd name="connsiteY6" fmla="*/ 13716 h 13716"/>
                      <a:gd name="connsiteX7" fmla="*/ 2609807 w 3182692"/>
                      <a:gd name="connsiteY7" fmla="*/ 13716 h 13716"/>
                      <a:gd name="connsiteX8" fmla="*/ 2068750 w 3182692"/>
                      <a:gd name="connsiteY8" fmla="*/ 13716 h 13716"/>
                      <a:gd name="connsiteX9" fmla="*/ 1432211 w 3182692"/>
                      <a:gd name="connsiteY9" fmla="*/ 13716 h 13716"/>
                      <a:gd name="connsiteX10" fmla="*/ 859327 w 3182692"/>
                      <a:gd name="connsiteY10" fmla="*/ 13716 h 13716"/>
                      <a:gd name="connsiteX11" fmla="*/ 0 w 3182692"/>
                      <a:gd name="connsiteY11" fmla="*/ 13716 h 13716"/>
                      <a:gd name="connsiteX12" fmla="*/ 0 w 3182692"/>
                      <a:gd name="connsiteY12" fmla="*/ 0 h 137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3182692" h="13716" fill="none" extrusionOk="0">
                        <a:moveTo>
                          <a:pt x="0" y="0"/>
                        </a:moveTo>
                        <a:cubicBezTo>
                          <a:pt x="253588" y="25878"/>
                          <a:pt x="409323" y="-5359"/>
                          <a:pt x="636538" y="0"/>
                        </a:cubicBezTo>
                        <a:cubicBezTo>
                          <a:pt x="863753" y="5359"/>
                          <a:pt x="1007727" y="-28"/>
                          <a:pt x="1273077" y="0"/>
                        </a:cubicBezTo>
                        <a:cubicBezTo>
                          <a:pt x="1538427" y="28"/>
                          <a:pt x="1698640" y="-12775"/>
                          <a:pt x="1909615" y="0"/>
                        </a:cubicBezTo>
                        <a:cubicBezTo>
                          <a:pt x="2120590" y="12775"/>
                          <a:pt x="2210293" y="-21823"/>
                          <a:pt x="2482500" y="0"/>
                        </a:cubicBezTo>
                        <a:cubicBezTo>
                          <a:pt x="2754708" y="21823"/>
                          <a:pt x="3004133" y="-28750"/>
                          <a:pt x="3182692" y="0"/>
                        </a:cubicBezTo>
                        <a:cubicBezTo>
                          <a:pt x="3182906" y="4075"/>
                          <a:pt x="3183008" y="9784"/>
                          <a:pt x="3182692" y="13716"/>
                        </a:cubicBezTo>
                        <a:cubicBezTo>
                          <a:pt x="2947402" y="17868"/>
                          <a:pt x="2876226" y="22619"/>
                          <a:pt x="2609807" y="13716"/>
                        </a:cubicBezTo>
                        <a:cubicBezTo>
                          <a:pt x="2343389" y="4813"/>
                          <a:pt x="2326689" y="21007"/>
                          <a:pt x="2068750" y="13716"/>
                        </a:cubicBezTo>
                        <a:cubicBezTo>
                          <a:pt x="1810811" y="6425"/>
                          <a:pt x="1713836" y="43647"/>
                          <a:pt x="1432211" y="13716"/>
                        </a:cubicBezTo>
                        <a:cubicBezTo>
                          <a:pt x="1150586" y="-16215"/>
                          <a:pt x="982765" y="-825"/>
                          <a:pt x="859327" y="13716"/>
                        </a:cubicBezTo>
                        <a:cubicBezTo>
                          <a:pt x="735889" y="28257"/>
                          <a:pt x="254183" y="30659"/>
                          <a:pt x="0" y="13716"/>
                        </a:cubicBezTo>
                        <a:cubicBezTo>
                          <a:pt x="-535" y="8247"/>
                          <a:pt x="-201" y="2959"/>
                          <a:pt x="0" y="0"/>
                        </a:cubicBezTo>
                        <a:close/>
                      </a:path>
                      <a:path w="3182692" h="13716" stroke="0" extrusionOk="0">
                        <a:moveTo>
                          <a:pt x="0" y="0"/>
                        </a:moveTo>
                        <a:cubicBezTo>
                          <a:pt x="243108" y="-22426"/>
                          <a:pt x="387854" y="22949"/>
                          <a:pt x="572885" y="0"/>
                        </a:cubicBezTo>
                        <a:cubicBezTo>
                          <a:pt x="757916" y="-22949"/>
                          <a:pt x="923707" y="6797"/>
                          <a:pt x="1113942" y="0"/>
                        </a:cubicBezTo>
                        <a:cubicBezTo>
                          <a:pt x="1304177" y="-6797"/>
                          <a:pt x="1495991" y="20627"/>
                          <a:pt x="1686827" y="0"/>
                        </a:cubicBezTo>
                        <a:cubicBezTo>
                          <a:pt x="1877663" y="-20627"/>
                          <a:pt x="2170182" y="-20672"/>
                          <a:pt x="2323365" y="0"/>
                        </a:cubicBezTo>
                        <a:cubicBezTo>
                          <a:pt x="2476548" y="20672"/>
                          <a:pt x="2919164" y="6097"/>
                          <a:pt x="3182692" y="0"/>
                        </a:cubicBezTo>
                        <a:cubicBezTo>
                          <a:pt x="3182126" y="5320"/>
                          <a:pt x="3182368" y="9001"/>
                          <a:pt x="3182692" y="13716"/>
                        </a:cubicBezTo>
                        <a:cubicBezTo>
                          <a:pt x="3026065" y="-15421"/>
                          <a:pt x="2775006" y="18495"/>
                          <a:pt x="2546154" y="13716"/>
                        </a:cubicBezTo>
                        <a:cubicBezTo>
                          <a:pt x="2317302" y="8937"/>
                          <a:pt x="2168173" y="-13085"/>
                          <a:pt x="1845961" y="13716"/>
                        </a:cubicBezTo>
                        <a:cubicBezTo>
                          <a:pt x="1523749" y="40517"/>
                          <a:pt x="1450078" y="-5416"/>
                          <a:pt x="1304904" y="13716"/>
                        </a:cubicBezTo>
                        <a:cubicBezTo>
                          <a:pt x="1159730" y="32848"/>
                          <a:pt x="942635" y="-14593"/>
                          <a:pt x="604711" y="13716"/>
                        </a:cubicBezTo>
                        <a:cubicBezTo>
                          <a:pt x="266787" y="42025"/>
                          <a:pt x="141927" y="-12967"/>
                          <a:pt x="0" y="13716"/>
                        </a:cubicBezTo>
                        <a:cubicBezTo>
                          <a:pt x="58" y="7834"/>
                          <a:pt x="453" y="5833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6" name="Content Placeholder 2">
            <a:extLst>
              <a:ext uri="{FF2B5EF4-FFF2-40B4-BE49-F238E27FC236}">
                <a16:creationId xmlns:a16="http://schemas.microsoft.com/office/drawing/2014/main" id="{B5085CCC-76C1-1AD4-274A-B07260DD860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90797842"/>
              </p:ext>
            </p:extLst>
          </p:nvPr>
        </p:nvGraphicFramePr>
        <p:xfrm>
          <a:off x="3973321" y="2029968"/>
          <a:ext cx="5056379" cy="26128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419392501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708</TotalTime>
  <Words>674</Words>
  <Application>Microsoft Office PowerPoint</Application>
  <PresentationFormat>On-screen Show (16:9)</PresentationFormat>
  <Paragraphs>94</Paragraphs>
  <Slides>11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Calibri</vt:lpstr>
      <vt:lpstr>Myriad Pro</vt:lpstr>
      <vt:lpstr>Office Theme</vt:lpstr>
      <vt:lpstr>The RAF Youth STEM Team</vt:lpstr>
      <vt:lpstr>Objectives</vt:lpstr>
      <vt:lpstr>  Modern Rocketry and the Space Race</vt:lpstr>
      <vt:lpstr>Rocket Components.</vt:lpstr>
      <vt:lpstr>How Does a Rocket Fly?</vt:lpstr>
      <vt:lpstr>Let’s Build our Rocket!</vt:lpstr>
      <vt:lpstr>How will we launch our Rocket?  What will create thrust for our rockets today?  </vt:lpstr>
      <vt:lpstr>What is an angle ?   How do we measure angles?</vt:lpstr>
      <vt:lpstr>Why do we test things?</vt:lpstr>
      <vt:lpstr>Our Launch Angle test….</vt:lpstr>
      <vt:lpstr>Mission: launch your rocket more than 10 meters  Choose your Launch angle..  Choose your PSI..  Let’s Launch…</vt:lpstr>
    </vt:vector>
  </TitlesOfParts>
  <Company>Cranwell Lincolnshire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RAF Youth and STEM Team</dc:title>
  <dc:creator>Graphics and Media Section Royal Air Force College Cranwell</dc:creator>
  <cp:lastModifiedBy>Duffy, Sarah Flt Lt (CRN-College-HQ-RAFYouthSTEM-SA1)</cp:lastModifiedBy>
  <cp:revision>6</cp:revision>
  <dcterms:created xsi:type="dcterms:W3CDTF">2021-12-08T17:35:23Z</dcterms:created>
  <dcterms:modified xsi:type="dcterms:W3CDTF">2023-04-13T12:16:02Z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d8a60473-494b-4586-a1bb-b0e663054676_Enabled">
    <vt:lpwstr>true</vt:lpwstr>
  </property>
  <property fmtid="{D5CDD505-2E9C-101B-9397-08002B2CF9AE}" pid="3" name="MSIP_Label_d8a60473-494b-4586-a1bb-b0e663054676_SetDate">
    <vt:lpwstr>2022-12-05T13:50:08Z</vt:lpwstr>
  </property>
  <property fmtid="{D5CDD505-2E9C-101B-9397-08002B2CF9AE}" pid="4" name="MSIP_Label_d8a60473-494b-4586-a1bb-b0e663054676_Method">
    <vt:lpwstr>Privileged</vt:lpwstr>
  </property>
  <property fmtid="{D5CDD505-2E9C-101B-9397-08002B2CF9AE}" pid="5" name="MSIP_Label_d8a60473-494b-4586-a1bb-b0e663054676_Name">
    <vt:lpwstr>MOD-1-O-‘UNMARKED’</vt:lpwstr>
  </property>
  <property fmtid="{D5CDD505-2E9C-101B-9397-08002B2CF9AE}" pid="6" name="MSIP_Label_d8a60473-494b-4586-a1bb-b0e663054676_SiteId">
    <vt:lpwstr>be7760ed-5953-484b-ae95-d0a16dfa09e5</vt:lpwstr>
  </property>
  <property fmtid="{D5CDD505-2E9C-101B-9397-08002B2CF9AE}" pid="7" name="MSIP_Label_d8a60473-494b-4586-a1bb-b0e663054676_ActionId">
    <vt:lpwstr>961280fe-058a-4c9e-9db9-da668172ab3d</vt:lpwstr>
  </property>
  <property fmtid="{D5CDD505-2E9C-101B-9397-08002B2CF9AE}" pid="8" name="MSIP_Label_d8a60473-494b-4586-a1bb-b0e663054676_ContentBits">
    <vt:lpwstr>0</vt:lpwstr>
  </property>
</Properties>
</file>