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58" d="100"/>
          <a:sy n="58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128A-B946-4644-B275-D639773E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278D3-5961-3148-ADEA-A42927950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4FD76-F525-0145-A769-E23AC8ED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462B0-7490-064F-92A3-C2196032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1DED-5701-1D43-94E6-755D221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CC4B-A019-4042-94CC-E3166F01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0BE11-2DE9-2147-8E15-0C9D0C92B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08B71-B932-1647-B8F7-F69D8C70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13F9D-0DDA-7841-9894-BD7FF617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BC59-C1DD-E143-A27E-DB4DC55A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25FEE-319A-C849-96EC-5574DFC18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CEE76-8110-6A4C-BB09-D2726499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F474-513C-3742-B040-592168FD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5851-0E97-A54A-BA27-47434811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512A-4610-2749-B7B3-34835859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EDCB-FAD8-9348-AA1C-91D238EB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F419-0210-D449-9EA5-A8227B6E0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B065-900F-0D40-B41F-9070CD64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DE2B-F047-1F48-BD4D-11BF8975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42DD-31E2-E741-B5E6-E1FF1F17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429D-B9F4-8045-838E-3DB94875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61997-5316-3644-B533-267D11D4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EB75-410C-8542-98BE-282CB5DB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00B10-58B3-4142-89A9-56A626E8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CEC9-2152-4B4E-A427-BBF0108C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C16D-870D-8E43-BC1A-7AFE78B2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AC79-B947-644F-926A-45F4602D6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F33FA-2C71-6E45-9C76-2640BC274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12CD7-5C0E-6847-A6CE-8AD5A5D4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60674-428C-724B-B613-3712559E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AB2CD-372B-D948-91E9-5FDC3996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6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391F-BA6D-0F46-8ACF-115B1D3F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482B5-1D4F-4D4C-A71E-0BC97345A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37597-80BC-714A-8C55-5FC424ABB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90702-AE6F-5E4F-B89F-B6EB60C66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3323D-9FCF-634C-B99E-A10799833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3E066-754D-0444-AF2A-840BCBCF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E4A76-2CCB-334D-963C-6B3B7A06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241AA-26AA-3A4D-B432-3087C505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606D-DC31-B94A-BA28-E6480DFE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446F6-2317-B748-A656-2A177604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BEA8C-DFD4-2444-B173-C521DBD2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BB001-6607-3B4D-8B27-5A078979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F0D33-80C5-5840-87F5-C93D4989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69E7B-8272-6A4D-BF9F-351D0A9A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7F46F-E375-4C43-8257-02D8C500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556C-68EC-F846-9362-9AB1CC5A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FACC-C6D9-9646-A0E3-E3C045052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81E24-AFE0-5E4A-913A-916BC209A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17831-08C8-B94A-9D02-C30E3EE7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7EDF-2FE8-B04F-B3D0-2C55BCA6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7FF9F-F59C-2B44-A5CE-D61B4A7D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2CE9-7BFA-3949-9B5E-F99F3B32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FF34C-F291-CC40-9695-D1E280BED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0F78E-40D3-964A-9C6B-C03022EC9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A0CA-425E-6D46-98ED-06FB5E83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6A351-107C-B345-9309-4922D581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09F1F-589F-3040-9F65-EC65E363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8E054-2B8A-B44B-B905-B0F619C0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A50F2-BCD4-D943-9270-718B5557F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9BFB-054B-4745-A182-B1B2DD75D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14F6-4A95-924C-8549-F0B0839CE8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545AD-5E3F-6941-83F4-D1E80E9F3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8DD3-EBAC-F84A-A657-2C8E6470B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DDAD-09B1-4449-86B3-963D38EF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839B8DC-0170-5244-8956-12D97812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3591CA8-6983-7946-8A99-C07036F7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3A3D8E-E579-8846-9717-C0BD0C8D3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B932C13-5546-C74E-8D55-AA1D2742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3F7A28-AD61-0141-A57C-3640798B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C8E0B8-505B-D946-B15C-9AFA011C1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Wilkinson</dc:creator>
  <cp:lastModifiedBy>paul duffy</cp:lastModifiedBy>
  <cp:revision>1</cp:revision>
  <dcterms:created xsi:type="dcterms:W3CDTF">2019-04-11T10:40:29Z</dcterms:created>
  <dcterms:modified xsi:type="dcterms:W3CDTF">2020-04-09T14:13:14Z</dcterms:modified>
</cp:coreProperties>
</file>