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35"/>
  </p:normalViewPr>
  <p:slideViewPr>
    <p:cSldViewPr snapToGrid="0" snapToObjects="1">
      <p:cViewPr varScale="1">
        <p:scale>
          <a:sx n="90" d="100"/>
          <a:sy n="90" d="100"/>
        </p:scale>
        <p:origin x="232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B2EEC-CC43-0647-8983-C4B67F2C2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0BBFAD-BBDE-784B-B8A6-6DF2A61ACE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3D66B-9380-B84B-A214-E5A5370F0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ED31-D7D3-EF4F-8CB9-6A437601C8CB}" type="datetimeFigureOut">
              <a:rPr lang="en-US" smtClean="0"/>
              <a:t>4/11/19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95512-8372-4248-AB9D-4984587BE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D78BE-4601-114D-9255-5513540CF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11CF-540E-6841-8741-EC5F317E6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16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96739-25E6-9147-B75A-89E28CCE1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7A0635-0CFF-C34C-A999-B1F96E7627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D7BC7-7A95-C543-8D2C-55A02F874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ED31-D7D3-EF4F-8CB9-6A437601C8CB}" type="datetimeFigureOut">
              <a:rPr lang="en-US" smtClean="0"/>
              <a:t>4/11/19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91EB7-2038-DD4C-8CA8-5B59882CC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728E9-EA37-354A-A94A-02ED812E0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11CF-540E-6841-8741-EC5F317E6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72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91B573-39BD-1A41-AB3D-43B1F39A05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4B11A6-50F4-7346-B9D7-CB15787A6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DD271-890C-3142-ABDF-1C99E4EEE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ED31-D7D3-EF4F-8CB9-6A437601C8CB}" type="datetimeFigureOut">
              <a:rPr lang="en-US" smtClean="0"/>
              <a:t>4/11/19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8E66F-89E3-DC49-84B2-5E51B7B7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147A1-A891-8046-A175-7AFB9E9FA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11CF-540E-6841-8741-EC5F317E6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2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63F88-53BF-914C-A275-285F53F82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143BA-28A2-0A42-97A1-B75C5552F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C550F-E1E0-7C42-B462-BA374B3C3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ED31-D7D3-EF4F-8CB9-6A437601C8CB}" type="datetimeFigureOut">
              <a:rPr lang="en-US" smtClean="0"/>
              <a:t>4/11/19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406F5-5983-6143-B2F8-1BF57C6A3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5673C-F751-BF46-B873-968BF630C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11CF-540E-6841-8741-EC5F317E6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35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8A00E-6DF8-2242-BBD9-F142FB36F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6C628-730D-564C-9E1A-1BE387A17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B40BD-3661-764A-B997-60B21939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ED31-D7D3-EF4F-8CB9-6A437601C8CB}" type="datetimeFigureOut">
              <a:rPr lang="en-US" smtClean="0"/>
              <a:t>4/11/19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88E8F-55CD-AE47-A368-D831BFCA8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4823E-54D8-264A-815A-AC6861475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11CF-540E-6841-8741-EC5F317E6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31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2C3DF-889B-4D45-A43C-D25FFE00B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BC96A-6AFD-0843-A14B-5615C13950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3C2244-F45C-6241-B532-FD850FC56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CB5641-4B86-DB42-939F-117938159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ED31-D7D3-EF4F-8CB9-6A437601C8CB}" type="datetimeFigureOut">
              <a:rPr lang="en-US" smtClean="0"/>
              <a:t>4/11/19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B0649-1538-8847-BCCF-37EB91931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869E34-EDC4-2F4A-939A-3455A0B74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11CF-540E-6841-8741-EC5F317E6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3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C23AF-10D9-0E4F-AAD6-823F3369A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355801-C354-D942-8D70-DDF6C9A52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08A41D-CA35-1542-83BB-9FC575022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5A13D5-0D48-F74C-A94A-9F8DC380FE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4AA651-E68A-D947-86F2-D7F8C40704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235DC4-F5AC-0640-8228-DA0FDDF2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ED31-D7D3-EF4F-8CB9-6A437601C8CB}" type="datetimeFigureOut">
              <a:rPr lang="en-US" smtClean="0"/>
              <a:t>4/11/19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4C91AD-2AD8-A140-9FCF-1E49295A5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D2C111-9AC6-3140-97E4-9163C3CB8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11CF-540E-6841-8741-EC5F317E6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77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CC659-3237-1344-9DBA-2CC863968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676B7D-F0F1-464A-B4FC-2E109AE1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ED31-D7D3-EF4F-8CB9-6A437601C8CB}" type="datetimeFigureOut">
              <a:rPr lang="en-US" smtClean="0"/>
              <a:t>4/11/19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F1685-363F-394C-911C-EA78DC16A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B5B1DE-DE0B-5E44-A952-07177D351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11CF-540E-6841-8741-EC5F317E6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4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67D0BF-F9CC-B24A-9DAB-8F3D403A5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ED31-D7D3-EF4F-8CB9-6A437601C8CB}" type="datetimeFigureOut">
              <a:rPr lang="en-US" smtClean="0"/>
              <a:t>4/11/19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081D25-DEEE-B44E-A196-A054FABA8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FA0C0-6E69-864B-BC9D-6E46C320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11CF-540E-6841-8741-EC5F317E6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59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A9ABB-92BF-CA40-93E2-5CD89B192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3A57F-1228-B940-8DF2-8171C348A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FBAFC9-1E3A-474B-B9AE-A182EE9E51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478D9-E241-B84A-8EC7-CCAEE1ACC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ED31-D7D3-EF4F-8CB9-6A437601C8CB}" type="datetimeFigureOut">
              <a:rPr lang="en-US" smtClean="0"/>
              <a:t>4/11/19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9411ED-42A7-BF47-8638-E07F85F6F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F5B733-0D74-C140-A4C3-661A224E3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11CF-540E-6841-8741-EC5F317E6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2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B3FD0-3406-2245-8550-0C5E58420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E43C0F-A550-F643-A4F1-D20C86C5A7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8075C1-93A9-7045-9E4F-F401DAC01B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82B36D-F67C-7246-8580-E00C4C668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ED31-D7D3-EF4F-8CB9-6A437601C8CB}" type="datetimeFigureOut">
              <a:rPr lang="en-US" smtClean="0"/>
              <a:t>4/11/19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9C28E7-383F-CF44-B6FD-77D816338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E94ED5-31A1-9D42-8578-7D95E4CE8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11CF-540E-6841-8741-EC5F317E6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87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B84D22-468E-9D4E-869B-25B2CC895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EA390-9AD2-3D48-BCF6-52B55D1CF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0BFFB-C63C-6740-AD97-CA881B7EF0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6ED31-D7D3-EF4F-8CB9-6A437601C8CB}" type="datetimeFigureOut">
              <a:rPr lang="en-US" smtClean="0"/>
              <a:t>4/11/19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579CD-B757-3841-A354-DE275213CA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B2BA2-BBEB-6740-A0DF-29D220480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B11CF-540E-6841-8741-EC5F317E6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5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6CA3ADE8-207D-BA49-BA7A-ACAAA8B61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31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B2D62507-9198-CB42-984F-A57EDC6EF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40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ighter jet flying in the air&#13;&#10;&#13;&#10;Description automatically generated">
            <a:extLst>
              <a:ext uri="{FF2B5EF4-FFF2-40B4-BE49-F238E27FC236}">
                <a16:creationId xmlns:a16="http://schemas.microsoft.com/office/drawing/2014/main" id="{729CB72C-3089-7642-93D2-3E3DF47B7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26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airplane that is flying in the air&#13;&#10;&#13;&#10;Description automatically generated">
            <a:extLst>
              <a:ext uri="{FF2B5EF4-FFF2-40B4-BE49-F238E27FC236}">
                <a16:creationId xmlns:a16="http://schemas.microsoft.com/office/drawing/2014/main" id="{8CE21937-BB78-D847-9360-8578D556B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35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ircraft, transport, airplane, plane&#13;&#10;&#13;&#10;Description automatically generated">
            <a:extLst>
              <a:ext uri="{FF2B5EF4-FFF2-40B4-BE49-F238E27FC236}">
                <a16:creationId xmlns:a16="http://schemas.microsoft.com/office/drawing/2014/main" id="{108D0E0C-2A4A-D04F-B9F8-41BCB2A1D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691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3;&#10;&#13;&#10;Description automatically generated">
            <a:extLst>
              <a:ext uri="{FF2B5EF4-FFF2-40B4-BE49-F238E27FC236}">
                <a16:creationId xmlns:a16="http://schemas.microsoft.com/office/drawing/2014/main" id="{09106BF1-AFD4-2F4B-9313-AEA4A3189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94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Wilkinson</dc:creator>
  <cp:lastModifiedBy>David Wilkinson</cp:lastModifiedBy>
  <cp:revision>1</cp:revision>
  <dcterms:created xsi:type="dcterms:W3CDTF">2019-04-11T10:48:28Z</dcterms:created>
  <dcterms:modified xsi:type="dcterms:W3CDTF">2019-04-11T10:51:35Z</dcterms:modified>
</cp:coreProperties>
</file>